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58" r:id="rId4"/>
    <p:sldId id="283" r:id="rId5"/>
    <p:sldId id="260" r:id="rId6"/>
    <p:sldId id="259" r:id="rId7"/>
    <p:sldId id="288" r:id="rId8"/>
    <p:sldId id="289" r:id="rId9"/>
    <p:sldId id="290" r:id="rId10"/>
    <p:sldId id="291" r:id="rId11"/>
    <p:sldId id="278" r:id="rId12"/>
    <p:sldId id="280" r:id="rId13"/>
    <p:sldId id="279" r:id="rId14"/>
    <p:sldId id="281" r:id="rId15"/>
    <p:sldId id="284" r:id="rId16"/>
    <p:sldId id="285" r:id="rId17"/>
    <p:sldId id="286" r:id="rId18"/>
    <p:sldId id="287" r:id="rId19"/>
    <p:sldId id="282" r:id="rId20"/>
    <p:sldId id="261" r:id="rId21"/>
    <p:sldId id="262" r:id="rId22"/>
    <p:sldId id="263" r:id="rId23"/>
  </p:sldIdLst>
  <p:sldSz cx="12192000" cy="6858000"/>
  <p:notesSz cx="6858000" cy="9144000"/>
  <p:embeddedFontLst>
    <p:embeddedFont>
      <p:font typeface="KoPubWorld돋움체 Medium" panose="00000600000000000000" pitchFamily="2" charset="-127"/>
      <p:regular r:id="rId25"/>
    </p:embeddedFont>
    <p:embeddedFont>
      <p:font typeface="KoPub돋움체 Bold" panose="00000800000000000000" pitchFamily="2" charset="-127"/>
      <p:bold r:id="rId26"/>
    </p:embeddedFont>
    <p:embeddedFont>
      <p:font typeface="KoPub돋움체 Light" panose="000003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CEC"/>
    <a:srgbClr val="8E8E8E"/>
    <a:srgbClr val="ACDCEF"/>
    <a:srgbClr val="023373"/>
    <a:srgbClr val="F1A19E"/>
    <a:srgbClr val="F6F6F6"/>
    <a:srgbClr val="FFFFFF"/>
    <a:srgbClr val="DF0D3D"/>
    <a:srgbClr val="190A4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5"/>
    <p:restoredTop sz="94660"/>
  </p:normalViewPr>
  <p:slideViewPr>
    <p:cSldViewPr snapToGrid="0">
      <p:cViewPr>
        <p:scale>
          <a:sx n="100" d="100"/>
          <a:sy n="100" d="100"/>
        </p:scale>
        <p:origin x="-6" y="342"/>
      </p:cViewPr>
      <p:guideLst>
        <p:guide orient="horz" pos="215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7967F-C2EE-41A0-8C72-A3CC9B896726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28D38-D89A-42DD-B231-22C5830E1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2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8D38-D89A-42DD-B231-22C5830E151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9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8C6E442F-A033-4914-B128-7C6275DCB698}" type="datetime1">
              <a:rPr lang="ko-KR" altLang="en-US"/>
              <a:pPr lvl="0">
                <a:defRPr/>
              </a:pPr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84ED4018-C2A6-47C6-B25F-CEAEABCEFF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317816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rgbClr val="190A4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자유형: 도형 15"/>
          <p:cNvSpPr/>
          <p:nvPr/>
        </p:nvSpPr>
        <p:spPr>
          <a:xfrm>
            <a:off x="1547812" y="1790700"/>
            <a:ext cx="9115425" cy="3276600"/>
          </a:xfrm>
          <a:custGeom>
            <a:avLst/>
            <a:gdLst>
              <a:gd name="connsiteX0" fmla="*/ 0 w 9115425"/>
              <a:gd name="connsiteY0" fmla="*/ 0 h 3276600"/>
              <a:gd name="connsiteX1" fmla="*/ 9115425 w 9115425"/>
              <a:gd name="connsiteY1" fmla="*/ 0 h 3276600"/>
              <a:gd name="connsiteX2" fmla="*/ 9115425 w 9115425"/>
              <a:gd name="connsiteY2" fmla="*/ 1344893 h 3276600"/>
              <a:gd name="connsiteX3" fmla="*/ 8822018 w 9115425"/>
              <a:gd name="connsiteY3" fmla="*/ 1638300 h 3276600"/>
              <a:gd name="connsiteX4" fmla="*/ 9115425 w 9115425"/>
              <a:gd name="connsiteY4" fmla="*/ 1931707 h 3276600"/>
              <a:gd name="connsiteX5" fmla="*/ 9115425 w 9115425"/>
              <a:gd name="connsiteY5" fmla="*/ 3276600 h 3276600"/>
              <a:gd name="connsiteX6" fmla="*/ 0 w 9115425"/>
              <a:gd name="connsiteY6" fmla="*/ 3276600 h 3276600"/>
              <a:gd name="connsiteX7" fmla="*/ 0 w 9115425"/>
              <a:gd name="connsiteY7" fmla="*/ 1930267 h 3276600"/>
              <a:gd name="connsiteX8" fmla="*/ 14288 w 9115425"/>
              <a:gd name="connsiteY8" fmla="*/ 1931707 h 3276600"/>
              <a:gd name="connsiteX9" fmla="*/ 307695 w 9115425"/>
              <a:gd name="connsiteY9" fmla="*/ 1638300 h 3276600"/>
              <a:gd name="connsiteX10" fmla="*/ 14288 w 9115425"/>
              <a:gd name="connsiteY10" fmla="*/ 1344893 h 3276600"/>
              <a:gd name="connsiteX11" fmla="*/ 0 w 9115425"/>
              <a:gd name="connsiteY11" fmla="*/ 1346334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15425" h="3276600">
                <a:moveTo>
                  <a:pt x="0" y="0"/>
                </a:moveTo>
                <a:lnTo>
                  <a:pt x="9115425" y="0"/>
                </a:lnTo>
                <a:lnTo>
                  <a:pt x="9115425" y="1344893"/>
                </a:lnTo>
                <a:cubicBezTo>
                  <a:pt x="8953381" y="1344893"/>
                  <a:pt x="8822018" y="1476256"/>
                  <a:pt x="8822018" y="1638300"/>
                </a:cubicBezTo>
                <a:cubicBezTo>
                  <a:pt x="8822018" y="1800344"/>
                  <a:pt x="8953381" y="1931707"/>
                  <a:pt x="9115425" y="1931707"/>
                </a:cubicBezTo>
                <a:lnTo>
                  <a:pt x="9115425" y="3276600"/>
                </a:lnTo>
                <a:lnTo>
                  <a:pt x="0" y="3276600"/>
                </a:lnTo>
                <a:lnTo>
                  <a:pt x="0" y="1930267"/>
                </a:lnTo>
                <a:lnTo>
                  <a:pt x="14288" y="1931707"/>
                </a:lnTo>
                <a:cubicBezTo>
                  <a:pt x="176332" y="1931707"/>
                  <a:pt x="307695" y="1800344"/>
                  <a:pt x="307695" y="1638300"/>
                </a:cubicBezTo>
                <a:cubicBezTo>
                  <a:pt x="307695" y="1476256"/>
                  <a:pt x="176332" y="1344893"/>
                  <a:pt x="14288" y="1344893"/>
                </a:cubicBezTo>
                <a:lnTo>
                  <a:pt x="0" y="1346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rgbClr val="190A4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95549" y="3446740"/>
            <a:ext cx="7210425" cy="29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/>
                <a:ea typeface="KoPubWorld돋움체 Medium"/>
                <a:cs typeface="KoPubWorld돋움체 Medium"/>
              </a:rPr>
              <a:t>인터넷프로그래밍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World돋움체 Medium"/>
                <a:ea typeface="KoPubWorld돋움체 Medium"/>
                <a:cs typeface="KoPubWorld돋움체 Medium"/>
              </a:rPr>
              <a:t>10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/>
                <a:ea typeface="KoPubWorld돋움체 Medium"/>
                <a:cs typeface="KoPubWorld돋움체 Medium"/>
              </a:rPr>
              <a:t>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92906" y="3373439"/>
            <a:ext cx="128861" cy="1288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423717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srgbClr val="190A49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598807" y="3373439"/>
            <a:ext cx="128861" cy="1288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7"/>
          <p:cNvSpPr txBox="1"/>
          <p:nvPr/>
        </p:nvSpPr>
        <p:spPr>
          <a:xfrm>
            <a:off x="2490787" y="4125649"/>
            <a:ext cx="7210425" cy="29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latinLnBrk="1" hangingPunct="1">
              <a:defRPr/>
            </a:pPr>
            <a:r>
              <a:rPr kumimoji="0" lang="ko-KR" altLang="en-US" sz="1400" b="0" i="0" u="none" strike="noStrike" kern="1200" cap="none" normalizeH="0" baseline="0" dirty="0" err="1">
                <a:solidFill>
                  <a:srgbClr val="3B3838"/>
                </a:solidFill>
                <a:latin typeface="KoPubWorld돋움체 Medium"/>
                <a:ea typeface="KoPubWorld돋움체 Medium"/>
                <a:cs typeface="KoPubWorld돋움체 Medium"/>
              </a:rPr>
              <a:t>이혜린</a:t>
            </a:r>
            <a:r>
              <a:rPr kumimoji="0" lang="ko-KR" altLang="en-US" sz="1400" b="0" i="0" u="none" strike="noStrike" kern="1200" cap="none" normalizeH="0" baseline="0" dirty="0">
                <a:solidFill>
                  <a:srgbClr val="3B3838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/>
                <a:ea typeface="KoPubWorld돋움체 Medium"/>
                <a:cs typeface="KoPubWorld돋움체 Medium"/>
              </a:rPr>
              <a:t>신재연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KoPubWorld돋움체 Medium"/>
                <a:ea typeface="KoPubWorld돋움체 Medium"/>
                <a:cs typeface="KoPubWorld돋움체 Medium"/>
              </a:rPr>
              <a:t>성지희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 Medium"/>
                <a:ea typeface="KoPubWorld돋움체 Medium"/>
                <a:cs typeface="KoPubWorld돋움체 Medium"/>
              </a:rPr>
              <a:t> 정지원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94E808-82CF-4105-A4AE-D3EB97F0111D}"/>
              </a:ext>
            </a:extLst>
          </p:cNvPr>
          <p:cNvGrpSpPr/>
          <p:nvPr/>
        </p:nvGrpSpPr>
        <p:grpSpPr>
          <a:xfrm>
            <a:off x="4801930" y="3909108"/>
            <a:ext cx="2588140" cy="60852"/>
            <a:chOff x="4801930" y="3909108"/>
            <a:chExt cx="2588140" cy="6085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6F0F386-4C3E-4A23-BF17-FA0878F6B20B}"/>
                </a:ext>
              </a:extLst>
            </p:cNvPr>
            <p:cNvSpPr/>
            <p:nvPr/>
          </p:nvSpPr>
          <p:spPr>
            <a:xfrm>
              <a:off x="5448965" y="3909108"/>
              <a:ext cx="647035" cy="60852"/>
            </a:xfrm>
            <a:prstGeom prst="rect">
              <a:avLst/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BA2D99B-A168-455F-8354-14AA952C3529}"/>
                </a:ext>
              </a:extLst>
            </p:cNvPr>
            <p:cNvSpPr/>
            <p:nvPr/>
          </p:nvSpPr>
          <p:spPr>
            <a:xfrm>
              <a:off x="4801930" y="3909108"/>
              <a:ext cx="647035" cy="60852"/>
            </a:xfrm>
            <a:prstGeom prst="rect">
              <a:avLst/>
            </a:prstGeom>
            <a:solidFill>
              <a:srgbClr val="190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66FFF4-246D-4E75-B834-79D14EDDB745}"/>
                </a:ext>
              </a:extLst>
            </p:cNvPr>
            <p:cNvSpPr/>
            <p:nvPr/>
          </p:nvSpPr>
          <p:spPr>
            <a:xfrm>
              <a:off x="6743035" y="3909108"/>
              <a:ext cx="647035" cy="60852"/>
            </a:xfrm>
            <a:prstGeom prst="rect">
              <a:avLst/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1CD72C-F503-4CC1-AEEA-E59264BC10F8}"/>
                </a:ext>
              </a:extLst>
            </p:cNvPr>
            <p:cNvSpPr/>
            <p:nvPr/>
          </p:nvSpPr>
          <p:spPr>
            <a:xfrm>
              <a:off x="6096000" y="3909108"/>
              <a:ext cx="647035" cy="60852"/>
            </a:xfrm>
            <a:prstGeom prst="rect">
              <a:avLst/>
            </a:prstGeom>
            <a:solidFill>
              <a:srgbClr val="FAF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50517" y="2265443"/>
            <a:ext cx="393171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dirty="0">
                <a:ln w="15875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190A49"/>
                </a:solidFill>
                <a:latin typeface="210 M고딕 100" panose="02020603020101020101" pitchFamily="18" charset="-127"/>
                <a:ea typeface="210 M고딕 100" panose="02020603020101020101" pitchFamily="18" charset="-127"/>
                <a:cs typeface="KoPubWorld돋움체 Bold"/>
              </a:rPr>
              <a:t>SE-Q !</a:t>
            </a:r>
            <a:endParaRPr lang="ko-KR" altLang="en-US" sz="6600" b="1" dirty="0">
              <a:ln w="15875">
                <a:solidFill>
                  <a:schemeClr val="bg1">
                    <a:lumMod val="75000"/>
                  </a:schemeClr>
                </a:solidFill>
              </a:ln>
              <a:solidFill>
                <a:srgbClr val="190A49"/>
              </a:solidFill>
              <a:latin typeface="210 M고딕 100" panose="02020603020101020101" pitchFamily="18" charset="-127"/>
              <a:ea typeface="210 M고딕 100" panose="02020603020101020101" pitchFamily="18" charset="-127"/>
              <a:cs typeface="KoPubWorld돋움체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4751C-563C-4F1F-BCEB-BB62E064D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28" y1="42416" x2="43058" y2="53371"/>
                        <a14:backgroundMark x1="63269" y1="75562" x2="50439" y2="78652"/>
                        <a14:backgroundMark x1="59051" y1="77528" x2="44288" y2="80899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75" y="2010587"/>
            <a:ext cx="2336884" cy="1462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D1EE62-B82E-496A-AB2C-12326B4AE06F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D4F2EF-7BA4-4178-9011-C9BDC46CEB76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7AFBF3A-5286-4FF3-AD73-7131F5D78C64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62" name="사각형: 둥근 모서리 34">
                  <a:extLst>
                    <a:ext uri="{FF2B5EF4-FFF2-40B4-BE49-F238E27FC236}">
                      <a16:creationId xmlns:a16="http://schemas.microsoft.com/office/drawing/2014/main" id="{6EDDD2A8-B824-433A-B418-2947BDA1A0C4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3" name="TextBox 38">
                  <a:extLst>
                    <a:ext uri="{FF2B5EF4-FFF2-40B4-BE49-F238E27FC236}">
                      <a16:creationId xmlns:a16="http://schemas.microsoft.com/office/drawing/2014/main" id="{43EE499D-0448-44A4-B4BC-645807579BA2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AD7D350-AC97-4B33-A345-9811F6B9C3F8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60" name="사각형: 둥근 모서리 35">
                  <a:extLst>
                    <a:ext uri="{FF2B5EF4-FFF2-40B4-BE49-F238E27FC236}">
                      <a16:creationId xmlns:a16="http://schemas.microsoft.com/office/drawing/2014/main" id="{6C541B8B-156F-4F81-B434-48B57127F50C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1" name="TextBox 39">
                  <a:extLst>
                    <a:ext uri="{FF2B5EF4-FFF2-40B4-BE49-F238E27FC236}">
                      <a16:creationId xmlns:a16="http://schemas.microsoft.com/office/drawing/2014/main" id="{616544E8-BED8-45A2-9B6C-43ED57DF44B7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1F060CBC-668D-43AD-8FF3-BD015CF6B6D0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58" name="사각형: 둥근 모서리 36">
                  <a:extLst>
                    <a:ext uri="{FF2B5EF4-FFF2-40B4-BE49-F238E27FC236}">
                      <a16:creationId xmlns:a16="http://schemas.microsoft.com/office/drawing/2014/main" id="{4DDDB7B7-300D-429A-8FC1-11227B0A931E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9" name="TextBox 40">
                  <a:extLst>
                    <a:ext uri="{FF2B5EF4-FFF2-40B4-BE49-F238E27FC236}">
                      <a16:creationId xmlns:a16="http://schemas.microsoft.com/office/drawing/2014/main" id="{9A721F00-EF9C-498E-8E17-BC467521B724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7DDBB47-86E0-4C1F-8845-448576C469F4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56" name="사각형: 둥근 모서리 37">
                  <a:extLst>
                    <a:ext uri="{FF2B5EF4-FFF2-40B4-BE49-F238E27FC236}">
                      <a16:creationId xmlns:a16="http://schemas.microsoft.com/office/drawing/2014/main" id="{BE4A4AD3-0393-4E87-9938-A89601B0EDB1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7" name="TextBox 41">
                  <a:extLst>
                    <a:ext uri="{FF2B5EF4-FFF2-40B4-BE49-F238E27FC236}">
                      <a16:creationId xmlns:a16="http://schemas.microsoft.com/office/drawing/2014/main" id="{D9C4D59E-79F2-4216-B668-B2EB589BD984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6" name="사각형: 둥근 모서리 37">
              <a:extLst>
                <a:ext uri="{FF2B5EF4-FFF2-40B4-BE49-F238E27FC236}">
                  <a16:creationId xmlns:a16="http://schemas.microsoft.com/office/drawing/2014/main" id="{1836F1E6-B82D-4B1D-A455-5B352C3E4347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47" name="TextBox 41">
              <a:extLst>
                <a:ext uri="{FF2B5EF4-FFF2-40B4-BE49-F238E27FC236}">
                  <a16:creationId xmlns:a16="http://schemas.microsoft.com/office/drawing/2014/main" id="{C0978BD0-1C5D-4EF2-BD9A-02A844AAA859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426D26A-DF65-4708-B29C-A7E091947413}"/>
              </a:ext>
            </a:extLst>
          </p:cNvPr>
          <p:cNvSpPr txBox="1"/>
          <p:nvPr/>
        </p:nvSpPr>
        <p:spPr>
          <a:xfrm>
            <a:off x="2316652" y="288985"/>
            <a:ext cx="778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결과창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C0736B-AE6D-4306-ABA8-D33D4FC2F0DF}"/>
              </a:ext>
            </a:extLst>
          </p:cNvPr>
          <p:cNvGrpSpPr/>
          <p:nvPr/>
        </p:nvGrpSpPr>
        <p:grpSpPr>
          <a:xfrm>
            <a:off x="2200275" y="889278"/>
            <a:ext cx="7522912" cy="4606647"/>
            <a:chOff x="2200275" y="889278"/>
            <a:chExt cx="5686425" cy="39208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E36C69-7A8B-42EA-9E1B-49BB480AF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5" y="889278"/>
              <a:ext cx="5686425" cy="392084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DACC06-E13C-4CB4-9641-BBC302960067}"/>
                </a:ext>
              </a:extLst>
            </p:cNvPr>
            <p:cNvSpPr txBox="1"/>
            <p:nvPr/>
          </p:nvSpPr>
          <p:spPr>
            <a:xfrm>
              <a:off x="7206882" y="970843"/>
              <a:ext cx="567690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JS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8564C6-75EA-49A7-B99A-DF03E0870B79}"/>
              </a:ext>
            </a:extLst>
          </p:cNvPr>
          <p:cNvGrpSpPr/>
          <p:nvPr/>
        </p:nvGrpSpPr>
        <p:grpSpPr>
          <a:xfrm>
            <a:off x="3069969" y="1340175"/>
            <a:ext cx="8366213" cy="4850231"/>
            <a:chOff x="2809875" y="1564159"/>
            <a:chExt cx="6305550" cy="350895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C27859-3D71-4AB7-AEDE-D653CCA6D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875" y="1564159"/>
              <a:ext cx="6305550" cy="3508959"/>
            </a:xfrm>
            <a:prstGeom prst="rect">
              <a:avLst/>
            </a:prstGeom>
            <a:ln w="22225">
              <a:solidFill>
                <a:schemeClr val="accent2"/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9B3C9D-A571-4779-9FDC-FDBF27FFCEE4}"/>
                </a:ext>
              </a:extLst>
            </p:cNvPr>
            <p:cNvSpPr txBox="1"/>
            <p:nvPr/>
          </p:nvSpPr>
          <p:spPr>
            <a:xfrm>
              <a:off x="8450847" y="1647547"/>
              <a:ext cx="567690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JS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0D18C6-44D2-41CD-9704-34C5214F4A5B}"/>
              </a:ext>
            </a:extLst>
          </p:cNvPr>
          <p:cNvGrpSpPr/>
          <p:nvPr/>
        </p:nvGrpSpPr>
        <p:grpSpPr>
          <a:xfrm>
            <a:off x="4067175" y="1965254"/>
            <a:ext cx="7942836" cy="4632594"/>
            <a:chOff x="3924300" y="2354319"/>
            <a:chExt cx="6781800" cy="389084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BAB51C-5971-4EC4-AF13-EA9B4315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300" y="2354319"/>
              <a:ext cx="6781800" cy="3890840"/>
            </a:xfrm>
            <a:prstGeom prst="rect">
              <a:avLst/>
            </a:prstGeom>
            <a:ln w="22225">
              <a:solidFill>
                <a:schemeClr val="accent4">
                  <a:lumMod val="40000"/>
                  <a:lumOff val="60000"/>
                </a:schemeClr>
              </a:solidFill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F98DA5-2168-40DB-BABD-7457258A6ADE}"/>
                </a:ext>
              </a:extLst>
            </p:cNvPr>
            <p:cNvSpPr txBox="1"/>
            <p:nvPr/>
          </p:nvSpPr>
          <p:spPr>
            <a:xfrm>
              <a:off x="9974847" y="2437066"/>
              <a:ext cx="567690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5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5501373" y="1531574"/>
            <a:ext cx="3038250" cy="4079399"/>
            <a:chOff x="5828997" y="2189070"/>
            <a:chExt cx="2174852" cy="3341007"/>
          </a:xfrm>
        </p:grpSpPr>
        <p:sp>
          <p:nvSpPr>
            <p:cNvPr id="86" name="직사각형 85"/>
            <p:cNvSpPr/>
            <p:nvPr/>
          </p:nvSpPr>
          <p:spPr>
            <a:xfrm>
              <a:off x="5828997" y="2189070"/>
              <a:ext cx="2162202" cy="3341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838453" y="2189070"/>
              <a:ext cx="2165396" cy="1803711"/>
            </a:xfrm>
            <a:prstGeom prst="rect">
              <a:avLst/>
            </a:prstGeom>
            <a:blipFill rotWithShape="1">
              <a:blip r:embed="rId2">
                <a:alphaModFix/>
                <a:lum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8771837" y="1525449"/>
            <a:ext cx="3038250" cy="4079400"/>
            <a:chOff x="8143188" y="2187345"/>
            <a:chExt cx="2484000" cy="3340800"/>
          </a:xfrm>
        </p:grpSpPr>
        <p:sp>
          <p:nvSpPr>
            <p:cNvPr id="87" name="직사각형 86"/>
            <p:cNvSpPr/>
            <p:nvPr/>
          </p:nvSpPr>
          <p:spPr>
            <a:xfrm>
              <a:off x="8143188" y="2187345"/>
              <a:ext cx="2480400" cy="334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153988" y="2187345"/>
              <a:ext cx="2473200" cy="1807200"/>
            </a:xfrm>
            <a:prstGeom prst="rect">
              <a:avLst/>
            </a:prstGeom>
            <a:blipFill rotWithShape="1">
              <a:blip r:embed="rId3">
                <a:alphaModFix/>
                <a:lum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2317447" y="1539738"/>
            <a:ext cx="3038252" cy="4079399"/>
            <a:chOff x="3514422" y="2188800"/>
            <a:chExt cx="2172252" cy="2419620"/>
          </a:xfrm>
        </p:grpSpPr>
        <p:sp>
          <p:nvSpPr>
            <p:cNvPr id="2" name="직사각형 1"/>
            <p:cNvSpPr/>
            <p:nvPr/>
          </p:nvSpPr>
          <p:spPr>
            <a:xfrm>
              <a:off x="3514422" y="2189070"/>
              <a:ext cx="2162175" cy="2419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523074" y="2188800"/>
              <a:ext cx="2163600" cy="1306800"/>
            </a:xfrm>
            <a:prstGeom prst="rect">
              <a:avLst/>
            </a:prstGeom>
            <a:blipFill rotWithShape="1">
              <a:blip r:embed="rId4">
                <a:alphaModFix/>
                <a:lum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2532759" y="3992839"/>
            <a:ext cx="2602053" cy="1006044"/>
            <a:chOff x="2904235" y="5802589"/>
            <a:chExt cx="2363928" cy="1006044"/>
          </a:xfrm>
        </p:grpSpPr>
        <p:sp>
          <p:nvSpPr>
            <p:cNvPr id="92" name="TextBox 91"/>
            <p:cNvSpPr txBox="1"/>
            <p:nvPr/>
          </p:nvSpPr>
          <p:spPr>
            <a:xfrm>
              <a:off x="2904235" y="5802589"/>
              <a:ext cx="1078231" cy="300528"/>
            </a:xfrm>
            <a:prstGeom prst="rect">
              <a:avLst/>
            </a:prstGeom>
            <a:noFill/>
          </p:spPr>
          <p:txBody>
            <a:bodyPr vert="horz" wrap="square" lIns="91440" tIns="45720" rIns="91440" bIns="45720">
              <a:noAutofit/>
            </a:bodyPr>
            <a:lstStyle/>
            <a:p>
              <a:pPr lvl="0">
                <a:defRPr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보안 회사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13775" y="6358659"/>
              <a:ext cx="2354388" cy="449974"/>
            </a:xfrm>
            <a:prstGeom prst="rect">
              <a:avLst/>
            </a:prstGeom>
            <a:noFill/>
          </p:spPr>
          <p:txBody>
            <a:bodyPr vert="horz" wrap="square" lIns="91440" tIns="45720" rIns="91440" bIns="45720">
              <a:noAutofit/>
            </a:bodyPr>
            <a:lstStyle/>
            <a:p>
              <a:pPr lvl="0">
                <a:defRPr/>
              </a:pPr>
              <a:r>
                <a:rPr lang="ko-KR" altLang="en-US" sz="1200" dirty="0">
                  <a:latin typeface="KoPub돋움체 Light"/>
                  <a:ea typeface="KoPub돋움체 Light"/>
                </a:rPr>
                <a:t>배너의 </a:t>
              </a:r>
              <a:r>
                <a:rPr lang="en-US" altLang="ko-KR" sz="1200" dirty="0">
                  <a:latin typeface="KoPub돋움체 Light"/>
                  <a:ea typeface="KoPub돋움체 Light"/>
                </a:rPr>
                <a:t>“GET STARED”</a:t>
              </a:r>
              <a:r>
                <a:rPr lang="ko-KR" altLang="en-US" sz="1200" dirty="0">
                  <a:latin typeface="KoPub돋움체 Light"/>
                  <a:ea typeface="KoPub돋움체 Light"/>
                </a:rPr>
                <a:t>를 누르면  밑의 로고로 이동한다</a:t>
              </a:r>
              <a:r>
                <a:rPr lang="en-US" altLang="ko-KR" sz="1200" dirty="0">
                  <a:latin typeface="KoPub돋움체 Light"/>
                  <a:ea typeface="KoPub돋움체 Light"/>
                </a:rPr>
                <a:t>.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743575" y="3989469"/>
            <a:ext cx="2514599" cy="1009251"/>
            <a:chOff x="6086474" y="5808744"/>
            <a:chExt cx="2162174" cy="1009251"/>
          </a:xfrm>
        </p:grpSpPr>
        <p:sp>
          <p:nvSpPr>
            <p:cNvPr id="93" name="TextBox 92"/>
            <p:cNvSpPr txBox="1"/>
            <p:nvPr/>
          </p:nvSpPr>
          <p:spPr>
            <a:xfrm>
              <a:off x="6086474" y="5808744"/>
              <a:ext cx="12398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비밀번호 보안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095998" y="6371102"/>
              <a:ext cx="2152650" cy="446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KoPub돋움체 Light"/>
                  <a:ea typeface="KoPub돋움체 Light"/>
                </a:rPr>
                <a:t>“GET STARTED”</a:t>
              </a:r>
              <a:r>
                <a:rPr lang="ko-KR" altLang="en-US" sz="1200">
                  <a:latin typeface="KoPub돋움체 Light"/>
                  <a:ea typeface="KoPub돋움체 Light"/>
                </a:rPr>
                <a:t>를 누르면 비밀번호의 안전 정도 검사 사이트로 이동한다</a:t>
              </a:r>
              <a:r>
                <a:rPr lang="en-US" altLang="ko-KR" sz="1200">
                  <a:latin typeface="KoPub돋움체 Light"/>
                  <a:ea typeface="KoPub돋움체 Light"/>
                </a:rPr>
                <a:t>.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9028112" y="3986292"/>
            <a:ext cx="162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보안 용어 퍼즐게임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316652" y="492846"/>
            <a:ext cx="842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배너</a:t>
            </a: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EFA194C-502E-41D6-BF53-4207591E4A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1175">
            <a:off x="8082605" y="5204145"/>
            <a:ext cx="384298" cy="640496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CFDFDE0-9805-4150-BAAD-F3B6EB9A9B5C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C190EA1-A04E-486C-9C8B-7CF58C9C4E85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B91AAD0A-60B3-4489-9E5E-A2C1FC8423CE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63" name="사각형: 둥근 모서리 34">
                  <a:extLst>
                    <a:ext uri="{FF2B5EF4-FFF2-40B4-BE49-F238E27FC236}">
                      <a16:creationId xmlns:a16="http://schemas.microsoft.com/office/drawing/2014/main" id="{E528F07B-5608-43E7-8A56-7BFB767282F3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4" name="TextBox 38">
                  <a:extLst>
                    <a:ext uri="{FF2B5EF4-FFF2-40B4-BE49-F238E27FC236}">
                      <a16:creationId xmlns:a16="http://schemas.microsoft.com/office/drawing/2014/main" id="{93134479-D2DA-43A9-9DCA-3DF1799C7A10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A7B7DDF-50D2-4D00-B6F4-08DC65F4B6AB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61" name="사각형: 둥근 모서리 35">
                  <a:extLst>
                    <a:ext uri="{FF2B5EF4-FFF2-40B4-BE49-F238E27FC236}">
                      <a16:creationId xmlns:a16="http://schemas.microsoft.com/office/drawing/2014/main" id="{78D0E6BF-52CE-46BB-834B-58CAA6688D12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2" name="TextBox 39">
                  <a:extLst>
                    <a:ext uri="{FF2B5EF4-FFF2-40B4-BE49-F238E27FC236}">
                      <a16:creationId xmlns:a16="http://schemas.microsoft.com/office/drawing/2014/main" id="{7313276D-EFA4-457E-BD21-8D8EF2159ED6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DF636C3-6A56-4035-9F10-14208891FC71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59" name="사각형: 둥근 모서리 36">
                  <a:extLst>
                    <a:ext uri="{FF2B5EF4-FFF2-40B4-BE49-F238E27FC236}">
                      <a16:creationId xmlns:a16="http://schemas.microsoft.com/office/drawing/2014/main" id="{D58A071E-944D-4064-9464-53AEB374046A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0" name="TextBox 40">
                  <a:extLst>
                    <a:ext uri="{FF2B5EF4-FFF2-40B4-BE49-F238E27FC236}">
                      <a16:creationId xmlns:a16="http://schemas.microsoft.com/office/drawing/2014/main" id="{B9ED733F-59E3-4322-9CC2-F42C4987F6B1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24670C0-5B6E-49E5-A738-4A624059EC13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57" name="사각형: 둥근 모서리 37">
                  <a:extLst>
                    <a:ext uri="{FF2B5EF4-FFF2-40B4-BE49-F238E27FC236}">
                      <a16:creationId xmlns:a16="http://schemas.microsoft.com/office/drawing/2014/main" id="{1326DB81-6529-406C-AECF-09D1793DEF10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8" name="TextBox 41">
                  <a:extLst>
                    <a:ext uri="{FF2B5EF4-FFF2-40B4-BE49-F238E27FC236}">
                      <a16:creationId xmlns:a16="http://schemas.microsoft.com/office/drawing/2014/main" id="{D6682DBB-3A88-4616-9302-48BE514BA82A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7" name="사각형: 둥근 모서리 37">
              <a:extLst>
                <a:ext uri="{FF2B5EF4-FFF2-40B4-BE49-F238E27FC236}">
                  <a16:creationId xmlns:a16="http://schemas.microsoft.com/office/drawing/2014/main" id="{DF6324A1-7317-49EC-86BC-C2141816D315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48" name="TextBox 41">
              <a:extLst>
                <a:ext uri="{FF2B5EF4-FFF2-40B4-BE49-F238E27FC236}">
                  <a16:creationId xmlns:a16="http://schemas.microsoft.com/office/drawing/2014/main" id="{08514B1D-C142-4741-8DCA-BB9D9483A793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5F852B-10E3-4A20-82C1-3B4BAEABA661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7C81A9-91A5-4CA6-9733-40E48726C7F1}"/>
              </a:ext>
            </a:extLst>
          </p:cNvPr>
          <p:cNvSpPr txBox="1"/>
          <p:nvPr/>
        </p:nvSpPr>
        <p:spPr>
          <a:xfrm>
            <a:off x="9033608" y="4553414"/>
            <a:ext cx="2578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KoPub돋움체 Light"/>
                <a:ea typeface="KoPub돋움체 Light"/>
              </a:rPr>
              <a:t>“GET STARTED”</a:t>
            </a:r>
            <a:r>
              <a:rPr lang="ko-KR" altLang="en-US" sz="1200" dirty="0">
                <a:latin typeface="KoPub돋움체 Light"/>
                <a:ea typeface="KoPub돋움체 Light"/>
              </a:rPr>
              <a:t>를 누르면 보안회사 로고 같은 그림 찾기 게임을 할 수 있다</a:t>
            </a:r>
            <a:r>
              <a:rPr lang="en-US" altLang="ko-KR" sz="1200" dirty="0">
                <a:latin typeface="KoPub돋움체 Light"/>
                <a:ea typeface="KoPub돋움체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60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ACF83AF-29F7-47C8-B550-7C3538484D8B}"/>
              </a:ext>
            </a:extLst>
          </p:cNvPr>
          <p:cNvSpPr txBox="1"/>
          <p:nvPr/>
        </p:nvSpPr>
        <p:spPr>
          <a:xfrm>
            <a:off x="2219854" y="301625"/>
            <a:ext cx="258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비밀번호 보안도 검사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06FDD3-15AC-4616-8F7C-C3A04F7A2F5B}"/>
              </a:ext>
            </a:extLst>
          </p:cNvPr>
          <p:cNvGrpSpPr/>
          <p:nvPr/>
        </p:nvGrpSpPr>
        <p:grpSpPr>
          <a:xfrm>
            <a:off x="3511020" y="993484"/>
            <a:ext cx="6762758" cy="5281837"/>
            <a:chOff x="3368912" y="817165"/>
            <a:chExt cx="6762758" cy="528183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D6702F-F163-4E17-995C-6930FBB0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11705" y="2219588"/>
              <a:ext cx="470319" cy="47031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BD4FC96-5369-46D0-BE66-3607D506E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763" y="2934041"/>
              <a:ext cx="6755907" cy="316496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88CCFC-6F23-4101-90A8-C7BCB1726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912" y="817165"/>
              <a:ext cx="6755907" cy="125683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5F0570A-1E86-4AEF-ABFB-87F7D1C3FF10}"/>
              </a:ext>
            </a:extLst>
          </p:cNvPr>
          <p:cNvGrpSpPr/>
          <p:nvPr/>
        </p:nvGrpSpPr>
        <p:grpSpPr>
          <a:xfrm>
            <a:off x="7632769" y="1694891"/>
            <a:ext cx="2551176" cy="505539"/>
            <a:chOff x="7490727" y="1673700"/>
            <a:chExt cx="2551176" cy="50553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77AF8D-0A63-4567-8EB3-D89146BA1D5D}"/>
                </a:ext>
              </a:extLst>
            </p:cNvPr>
            <p:cNvSpPr txBox="1"/>
            <p:nvPr/>
          </p:nvSpPr>
          <p:spPr>
            <a:xfrm>
              <a:off x="7922662" y="1809907"/>
              <a:ext cx="2119241" cy="369332"/>
            </a:xfrm>
            <a:prstGeom prst="rect">
              <a:avLst/>
            </a:prstGeom>
            <a:solidFill>
              <a:srgbClr val="FAFCE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검사할 비밀번호 입력</a:t>
              </a:r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D419463A-E6AD-4531-80B5-71397924E6E8}"/>
                </a:ext>
              </a:extLst>
            </p:cNvPr>
            <p:cNvCxnSpPr>
              <a:endCxn id="48" idx="1"/>
            </p:cNvCxnSpPr>
            <p:nvPr/>
          </p:nvCxnSpPr>
          <p:spPr>
            <a:xfrm>
              <a:off x="7490727" y="1673700"/>
              <a:ext cx="431935" cy="320873"/>
            </a:xfrm>
            <a:prstGeom prst="curvedConnector3">
              <a:avLst/>
            </a:prstGeom>
            <a:ln>
              <a:solidFill>
                <a:srgbClr val="FAFC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73356C4-EE52-452A-81C2-BBB8E46309A7}"/>
              </a:ext>
            </a:extLst>
          </p:cNvPr>
          <p:cNvSpPr txBox="1"/>
          <p:nvPr/>
        </p:nvSpPr>
        <p:spPr>
          <a:xfrm>
            <a:off x="7962978" y="3840152"/>
            <a:ext cx="2119241" cy="646331"/>
          </a:xfrm>
          <a:prstGeom prst="rect">
            <a:avLst/>
          </a:prstGeom>
          <a:solidFill>
            <a:srgbClr val="FAFC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비밀번호를 푸는 데 걸리는 시간</a:t>
            </a: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0843E6D3-DC8C-4422-9144-04C4D201000A}"/>
              </a:ext>
            </a:extLst>
          </p:cNvPr>
          <p:cNvCxnSpPr>
            <a:cxnSpLocks/>
          </p:cNvCxnSpPr>
          <p:nvPr/>
        </p:nvCxnSpPr>
        <p:spPr>
          <a:xfrm flipV="1">
            <a:off x="7350711" y="4069232"/>
            <a:ext cx="612267" cy="431747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7140E3F-7389-45A0-B51D-D0C531136D9C}"/>
              </a:ext>
            </a:extLst>
          </p:cNvPr>
          <p:cNvSpPr txBox="1"/>
          <p:nvPr/>
        </p:nvSpPr>
        <p:spPr>
          <a:xfrm>
            <a:off x="2122065" y="5218185"/>
            <a:ext cx="2119241" cy="646331"/>
          </a:xfrm>
          <a:prstGeom prst="rect">
            <a:avLst/>
          </a:prstGeom>
          <a:solidFill>
            <a:srgbClr val="FAFCE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비밀번호 취약점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원인 및 조언</a:t>
            </a:r>
          </a:p>
        </p:txBody>
      </p: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78435A5F-D7A4-4896-8531-1E0D2F5D2BB5}"/>
              </a:ext>
            </a:extLst>
          </p:cNvPr>
          <p:cNvCxnSpPr>
            <a:cxnSpLocks/>
          </p:cNvCxnSpPr>
          <p:nvPr/>
        </p:nvCxnSpPr>
        <p:spPr>
          <a:xfrm>
            <a:off x="3912833" y="5809907"/>
            <a:ext cx="797964" cy="298743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0F73623-65B4-4522-A0D2-383FCFB8D73D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5D4708E-F5DB-418F-868A-A4E27808E688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DC1FDDE-56E1-40A1-A329-E56EB71084A2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78" name="사각형: 둥근 모서리 34">
                  <a:extLst>
                    <a:ext uri="{FF2B5EF4-FFF2-40B4-BE49-F238E27FC236}">
                      <a16:creationId xmlns:a16="http://schemas.microsoft.com/office/drawing/2014/main" id="{DDF2733C-5DE6-4F6E-ADDE-673541BF2448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9" name="TextBox 38">
                  <a:extLst>
                    <a:ext uri="{FF2B5EF4-FFF2-40B4-BE49-F238E27FC236}">
                      <a16:creationId xmlns:a16="http://schemas.microsoft.com/office/drawing/2014/main" id="{89A9BB73-DC58-4767-987F-08B7E8D781A2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9F6DB5B8-6E97-4BF6-8154-DC9AF7C67875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76" name="사각형: 둥근 모서리 35">
                  <a:extLst>
                    <a:ext uri="{FF2B5EF4-FFF2-40B4-BE49-F238E27FC236}">
                      <a16:creationId xmlns:a16="http://schemas.microsoft.com/office/drawing/2014/main" id="{7810CFC3-AB2E-449E-B91F-19734F0F2C67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7" name="TextBox 39">
                  <a:extLst>
                    <a:ext uri="{FF2B5EF4-FFF2-40B4-BE49-F238E27FC236}">
                      <a16:creationId xmlns:a16="http://schemas.microsoft.com/office/drawing/2014/main" id="{35CFA67E-A264-4F93-B3E3-ADDAB4F0C6BC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DFF8805B-3253-4F74-997C-F3F6A3F0EF15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74" name="사각형: 둥근 모서리 36">
                  <a:extLst>
                    <a:ext uri="{FF2B5EF4-FFF2-40B4-BE49-F238E27FC236}">
                      <a16:creationId xmlns:a16="http://schemas.microsoft.com/office/drawing/2014/main" id="{F04E9D6B-F465-4AAA-94BE-FF390E7AFD16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5" name="TextBox 40">
                  <a:extLst>
                    <a:ext uri="{FF2B5EF4-FFF2-40B4-BE49-F238E27FC236}">
                      <a16:creationId xmlns:a16="http://schemas.microsoft.com/office/drawing/2014/main" id="{6D978EFE-23E9-4DB4-9F22-2982C776BDA9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21A40A0-49DF-466A-9A1C-3551D912F69A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72" name="사각형: 둥근 모서리 37">
                  <a:extLst>
                    <a:ext uri="{FF2B5EF4-FFF2-40B4-BE49-F238E27FC236}">
                      <a16:creationId xmlns:a16="http://schemas.microsoft.com/office/drawing/2014/main" id="{7698300E-059B-4D72-901D-56B81AA106CA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3" name="TextBox 41">
                  <a:extLst>
                    <a:ext uri="{FF2B5EF4-FFF2-40B4-BE49-F238E27FC236}">
                      <a16:creationId xmlns:a16="http://schemas.microsoft.com/office/drawing/2014/main" id="{CE0CB9D6-25EE-4BE4-AF2D-EAD84275411E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60" name="사각형: 둥근 모서리 37">
              <a:extLst>
                <a:ext uri="{FF2B5EF4-FFF2-40B4-BE49-F238E27FC236}">
                  <a16:creationId xmlns:a16="http://schemas.microsoft.com/office/drawing/2014/main" id="{7C2C4AE7-C9A5-4183-8B96-FC266B3D7540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63" name="TextBox 41">
              <a:extLst>
                <a:ext uri="{FF2B5EF4-FFF2-40B4-BE49-F238E27FC236}">
                  <a16:creationId xmlns:a16="http://schemas.microsoft.com/office/drawing/2014/main" id="{D43299FB-6AD9-442A-9EAE-6EF7A44A2BBA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06D32A-9B56-4993-9310-07402B89E9C2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6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5501373" y="1531574"/>
            <a:ext cx="3038250" cy="4079399"/>
            <a:chOff x="5828997" y="2189070"/>
            <a:chExt cx="2174852" cy="3341007"/>
          </a:xfrm>
        </p:grpSpPr>
        <p:sp>
          <p:nvSpPr>
            <p:cNvPr id="86" name="직사각형 85"/>
            <p:cNvSpPr/>
            <p:nvPr/>
          </p:nvSpPr>
          <p:spPr>
            <a:xfrm>
              <a:off x="5828997" y="2189070"/>
              <a:ext cx="2162202" cy="3341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838453" y="2189070"/>
              <a:ext cx="2165396" cy="1803711"/>
            </a:xfrm>
            <a:prstGeom prst="rect">
              <a:avLst/>
            </a:prstGeom>
            <a:blipFill rotWithShape="1">
              <a:blip r:embed="rId2">
                <a:alphaModFix/>
                <a:lum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8771837" y="1525449"/>
            <a:ext cx="3038250" cy="4079400"/>
            <a:chOff x="8143188" y="2187345"/>
            <a:chExt cx="2484000" cy="3340800"/>
          </a:xfrm>
        </p:grpSpPr>
        <p:sp>
          <p:nvSpPr>
            <p:cNvPr id="87" name="직사각형 86"/>
            <p:cNvSpPr/>
            <p:nvPr/>
          </p:nvSpPr>
          <p:spPr>
            <a:xfrm>
              <a:off x="8143188" y="2187345"/>
              <a:ext cx="2480400" cy="334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153988" y="2187345"/>
              <a:ext cx="2473200" cy="1807200"/>
            </a:xfrm>
            <a:prstGeom prst="rect">
              <a:avLst/>
            </a:prstGeom>
            <a:blipFill rotWithShape="1">
              <a:blip r:embed="rId3">
                <a:alphaModFix/>
                <a:lum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2317447" y="1539738"/>
            <a:ext cx="3038252" cy="4079399"/>
            <a:chOff x="3514422" y="2188800"/>
            <a:chExt cx="2172252" cy="2419620"/>
          </a:xfrm>
        </p:grpSpPr>
        <p:sp>
          <p:nvSpPr>
            <p:cNvPr id="2" name="직사각형 1"/>
            <p:cNvSpPr/>
            <p:nvPr/>
          </p:nvSpPr>
          <p:spPr>
            <a:xfrm>
              <a:off x="3514422" y="2189070"/>
              <a:ext cx="2162175" cy="2419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523074" y="2188800"/>
              <a:ext cx="2163600" cy="1306800"/>
            </a:xfrm>
            <a:prstGeom prst="rect">
              <a:avLst/>
            </a:prstGeom>
            <a:blipFill rotWithShape="1">
              <a:blip r:embed="rId4">
                <a:alphaModFix/>
                <a:lum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2532759" y="3992839"/>
            <a:ext cx="2602053" cy="1006044"/>
            <a:chOff x="2904235" y="5802589"/>
            <a:chExt cx="2363928" cy="1006044"/>
          </a:xfrm>
        </p:grpSpPr>
        <p:sp>
          <p:nvSpPr>
            <p:cNvPr id="92" name="TextBox 91"/>
            <p:cNvSpPr txBox="1"/>
            <p:nvPr/>
          </p:nvSpPr>
          <p:spPr>
            <a:xfrm>
              <a:off x="2904235" y="5802589"/>
              <a:ext cx="1078231" cy="300528"/>
            </a:xfrm>
            <a:prstGeom prst="rect">
              <a:avLst/>
            </a:prstGeom>
            <a:noFill/>
          </p:spPr>
          <p:txBody>
            <a:bodyPr vert="horz" wrap="square" lIns="91440" tIns="45720" rIns="91440" bIns="45720">
              <a:noAutofit/>
            </a:bodyPr>
            <a:lstStyle/>
            <a:p>
              <a:pPr lvl="0">
                <a:defRPr/>
              </a:pPr>
              <a:r>
                <a:rPr lang="ko-KR" altLang="en-US" sz="1400">
                  <a:latin typeface="KoPub돋움체 Bold"/>
                  <a:ea typeface="KoPub돋움체 Bold"/>
                </a:rPr>
                <a:t>보안 회사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13775" y="6358659"/>
              <a:ext cx="2354388" cy="449974"/>
            </a:xfrm>
            <a:prstGeom prst="rect">
              <a:avLst/>
            </a:prstGeom>
            <a:noFill/>
          </p:spPr>
          <p:txBody>
            <a:bodyPr vert="horz" wrap="square" lIns="91440" tIns="45720" rIns="91440" bIns="45720">
              <a:noAutofit/>
            </a:bodyPr>
            <a:lstStyle/>
            <a:p>
              <a:pPr lvl="0">
                <a:defRPr/>
              </a:pPr>
              <a:r>
                <a:rPr lang="ko-KR" altLang="en-US" sz="1200">
                  <a:latin typeface="KoPub돋움체 Light"/>
                  <a:ea typeface="KoPub돋움체 Light"/>
                </a:rPr>
                <a:t>배너의 </a:t>
              </a:r>
              <a:r>
                <a:rPr lang="en-US" altLang="ko-KR" sz="1200">
                  <a:latin typeface="KoPub돋움체 Light"/>
                  <a:ea typeface="KoPub돋움체 Light"/>
                </a:rPr>
                <a:t>“GET STARED”</a:t>
              </a:r>
              <a:r>
                <a:rPr lang="ko-KR" altLang="en-US" sz="1200">
                  <a:latin typeface="KoPub돋움체 Light"/>
                  <a:ea typeface="KoPub돋움체 Light"/>
                </a:rPr>
                <a:t>를 누르면  밑의 로고로 이동한다</a:t>
              </a:r>
              <a:r>
                <a:rPr lang="en-US" altLang="ko-KR" sz="1200">
                  <a:latin typeface="KoPub돋움체 Light"/>
                  <a:ea typeface="KoPub돋움체 Light"/>
                </a:rPr>
                <a:t>.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743575" y="3989469"/>
            <a:ext cx="2514599" cy="1009251"/>
            <a:chOff x="6086474" y="5808744"/>
            <a:chExt cx="2162174" cy="1009251"/>
          </a:xfrm>
        </p:grpSpPr>
        <p:sp>
          <p:nvSpPr>
            <p:cNvPr id="93" name="TextBox 92"/>
            <p:cNvSpPr txBox="1"/>
            <p:nvPr/>
          </p:nvSpPr>
          <p:spPr>
            <a:xfrm>
              <a:off x="6086474" y="5808744"/>
              <a:ext cx="1239840" cy="294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latin typeface="KoPub돋움체 Bold"/>
                  <a:ea typeface="KoPub돋움체 Bold"/>
                </a:rPr>
                <a:t>비밀번호 보안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095998" y="6371102"/>
              <a:ext cx="2152650" cy="446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KoPub돋움체 Light"/>
                  <a:ea typeface="KoPub돋움체 Light"/>
                </a:rPr>
                <a:t>“GET STARTED”</a:t>
              </a:r>
              <a:r>
                <a:rPr lang="ko-KR" altLang="en-US" sz="1200">
                  <a:latin typeface="KoPub돋움체 Light"/>
                  <a:ea typeface="KoPub돋움체 Light"/>
                </a:rPr>
                <a:t>를 누르면 비밀번호의 안전 정도 검사 사이트로 이동한다</a:t>
              </a:r>
              <a:r>
                <a:rPr lang="en-US" altLang="ko-KR" sz="1200">
                  <a:latin typeface="KoPub돋움체 Light"/>
                  <a:ea typeface="KoPub돋움체 Light"/>
                </a:rPr>
                <a:t>.</a:t>
              </a: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9028112" y="3986292"/>
            <a:ext cx="2583879" cy="1028787"/>
            <a:chOff x="9390061" y="5796042"/>
            <a:chExt cx="2238045" cy="1028787"/>
          </a:xfrm>
        </p:grpSpPr>
        <p:sp>
          <p:nvSpPr>
            <p:cNvPr id="94" name="TextBox 93"/>
            <p:cNvSpPr txBox="1"/>
            <p:nvPr/>
          </p:nvSpPr>
          <p:spPr>
            <a:xfrm>
              <a:off x="9390061" y="5796042"/>
              <a:ext cx="14065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dirty="0">
                  <a:latin typeface="KoPub돋움체 Bold"/>
                  <a:ea typeface="KoPub돋움체 Bold"/>
                </a:rPr>
                <a:t>보안 용어 퍼즐게임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394821" y="6363164"/>
              <a:ext cx="2233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dirty="0">
                  <a:latin typeface="KoPub돋움체 Light"/>
                  <a:ea typeface="KoPub돋움체 Light"/>
                </a:rPr>
                <a:t>“GET STARTED”</a:t>
              </a:r>
              <a:r>
                <a:rPr lang="ko-KR" altLang="en-US" sz="1200" dirty="0">
                  <a:latin typeface="KoPub돋움체 Light"/>
                  <a:ea typeface="KoPub돋움체 Light"/>
                </a:rPr>
                <a:t>를 누르면 보안회사 로고 같은 그림 찾기 게임을 할 수 있다</a:t>
              </a:r>
              <a:r>
                <a:rPr lang="en-US" altLang="ko-KR" sz="1200" dirty="0">
                  <a:latin typeface="KoPub돋움체 Light"/>
                  <a:ea typeface="KoPub돋움체 Light"/>
                </a:rPr>
                <a:t>.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2316652" y="492846"/>
            <a:ext cx="842168" cy="448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KoPub돋움체 Bold"/>
                <a:ea typeface="KoPub돋움체 Bold"/>
              </a:rPr>
              <a:t>배너</a:t>
            </a: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KoPub돋움체 Bold"/>
                <a:ea typeface="KoPub돋움체 Bold"/>
              </a:rPr>
              <a:t>INDEX</a:t>
            </a:r>
            <a:endParaRPr lang="ko-KR" altLang="en-US" sz="2000"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79B57C2-EA1E-43DE-9CE5-D1DACC1736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1175">
            <a:off x="11366339" y="5204144"/>
            <a:ext cx="384298" cy="64049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F8AFD2-BDAD-4A07-8E9E-E97BA3696C86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6B3472-0EC2-4977-BD92-CF398C4A41D5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92A3AA42-301C-4281-8508-CC055DC83F74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78" name="사각형: 둥근 모서리 34">
                  <a:extLst>
                    <a:ext uri="{FF2B5EF4-FFF2-40B4-BE49-F238E27FC236}">
                      <a16:creationId xmlns:a16="http://schemas.microsoft.com/office/drawing/2014/main" id="{D517C47B-CD49-4F91-9F04-F1B1FB64740B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9" name="TextBox 38">
                  <a:extLst>
                    <a:ext uri="{FF2B5EF4-FFF2-40B4-BE49-F238E27FC236}">
                      <a16:creationId xmlns:a16="http://schemas.microsoft.com/office/drawing/2014/main" id="{261E221E-144D-4884-9BD6-860B7772C8B0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014E7346-A4F8-4080-8946-7F074D23E843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76" name="사각형: 둥근 모서리 35">
                  <a:extLst>
                    <a:ext uri="{FF2B5EF4-FFF2-40B4-BE49-F238E27FC236}">
                      <a16:creationId xmlns:a16="http://schemas.microsoft.com/office/drawing/2014/main" id="{75A3AE48-85AE-47AB-993E-1CFF3CFF5CF1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7" name="TextBox 39">
                  <a:extLst>
                    <a:ext uri="{FF2B5EF4-FFF2-40B4-BE49-F238E27FC236}">
                      <a16:creationId xmlns:a16="http://schemas.microsoft.com/office/drawing/2014/main" id="{3F4E5410-AB49-44A6-A64F-90169135E312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2568366-9330-4358-B2FC-AB227E39F2E9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74" name="사각형: 둥근 모서리 36">
                  <a:extLst>
                    <a:ext uri="{FF2B5EF4-FFF2-40B4-BE49-F238E27FC236}">
                      <a16:creationId xmlns:a16="http://schemas.microsoft.com/office/drawing/2014/main" id="{DBD59EC1-30A4-4FA9-9314-E269E19B5076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5" name="TextBox 40">
                  <a:extLst>
                    <a:ext uri="{FF2B5EF4-FFF2-40B4-BE49-F238E27FC236}">
                      <a16:creationId xmlns:a16="http://schemas.microsoft.com/office/drawing/2014/main" id="{BD8E880E-AF69-4203-8770-EE4C67908D08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DBAC9-6E9B-4452-950B-47EF39D621BE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72" name="사각형: 둥근 모서리 37">
                  <a:extLst>
                    <a:ext uri="{FF2B5EF4-FFF2-40B4-BE49-F238E27FC236}">
                      <a16:creationId xmlns:a16="http://schemas.microsoft.com/office/drawing/2014/main" id="{47725E8B-6C09-4898-A314-D47C43059E3E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3" name="TextBox 41">
                  <a:extLst>
                    <a:ext uri="{FF2B5EF4-FFF2-40B4-BE49-F238E27FC236}">
                      <a16:creationId xmlns:a16="http://schemas.microsoft.com/office/drawing/2014/main" id="{913D7100-8162-47EE-A4AE-C4D1EB3DF15A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64" name="사각형: 둥근 모서리 37">
              <a:extLst>
                <a:ext uri="{FF2B5EF4-FFF2-40B4-BE49-F238E27FC236}">
                  <a16:creationId xmlns:a16="http://schemas.microsoft.com/office/drawing/2014/main" id="{7AC89FA8-F846-4DB2-9CB3-4A5A3654F6A2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65" name="TextBox 41">
              <a:extLst>
                <a:ext uri="{FF2B5EF4-FFF2-40B4-BE49-F238E27FC236}">
                  <a16:creationId xmlns:a16="http://schemas.microsoft.com/office/drawing/2014/main" id="{7762A706-BA32-4AD6-954E-DEDD17DAC825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498CC58-6835-47CA-A705-21BD22ACACF6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ACF83AF-29F7-47C8-B550-7C3538484D8B}"/>
              </a:ext>
            </a:extLst>
          </p:cNvPr>
          <p:cNvSpPr txBox="1"/>
          <p:nvPr/>
        </p:nvSpPr>
        <p:spPr>
          <a:xfrm>
            <a:off x="2219854" y="301625"/>
            <a:ext cx="258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보안 용어 퍼즐게임</a:t>
            </a: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0843E6D3-DC8C-4422-9144-04C4D201000A}"/>
              </a:ext>
            </a:extLst>
          </p:cNvPr>
          <p:cNvCxnSpPr>
            <a:cxnSpLocks/>
          </p:cNvCxnSpPr>
          <p:nvPr/>
        </p:nvCxnSpPr>
        <p:spPr>
          <a:xfrm flipV="1">
            <a:off x="7350711" y="4069232"/>
            <a:ext cx="612267" cy="431747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78435A5F-D7A4-4896-8531-1E0D2F5D2BB5}"/>
              </a:ext>
            </a:extLst>
          </p:cNvPr>
          <p:cNvCxnSpPr>
            <a:cxnSpLocks/>
          </p:cNvCxnSpPr>
          <p:nvPr/>
        </p:nvCxnSpPr>
        <p:spPr>
          <a:xfrm>
            <a:off x="3912833" y="5809907"/>
            <a:ext cx="797964" cy="298743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79594A-E111-46B1-9C59-49BA53AE8F40}"/>
              </a:ext>
            </a:extLst>
          </p:cNvPr>
          <p:cNvSpPr/>
          <p:nvPr/>
        </p:nvSpPr>
        <p:spPr>
          <a:xfrm>
            <a:off x="1666956" y="1697044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76E8C7-B7A3-46F2-AB50-8BA8C629A4DE}"/>
              </a:ext>
            </a:extLst>
          </p:cNvPr>
          <p:cNvSpPr/>
          <p:nvPr/>
        </p:nvSpPr>
        <p:spPr>
          <a:xfrm>
            <a:off x="6044451" y="1639445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BA6623-B03A-4668-A880-05FBDDF00E69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B93C546-0F7C-4B64-A149-8A53C880E281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45E915E-F122-4BA8-A453-97EDDAE5406F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74" name="사각형: 둥근 모서리 34">
                  <a:extLst>
                    <a:ext uri="{FF2B5EF4-FFF2-40B4-BE49-F238E27FC236}">
                      <a16:creationId xmlns:a16="http://schemas.microsoft.com/office/drawing/2014/main" id="{43C4348F-D88E-4BEA-8AEC-574C3BA21237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5" name="TextBox 38">
                  <a:extLst>
                    <a:ext uri="{FF2B5EF4-FFF2-40B4-BE49-F238E27FC236}">
                      <a16:creationId xmlns:a16="http://schemas.microsoft.com/office/drawing/2014/main" id="{F395510E-EE3E-464D-8743-799A81C644EB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5044A0E-C2D1-41B9-9E54-7AF36D92063C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72" name="사각형: 둥근 모서리 35">
                  <a:extLst>
                    <a:ext uri="{FF2B5EF4-FFF2-40B4-BE49-F238E27FC236}">
                      <a16:creationId xmlns:a16="http://schemas.microsoft.com/office/drawing/2014/main" id="{0B8DFE55-288A-4EE1-9A65-6A85F3923143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3" name="TextBox 39">
                  <a:extLst>
                    <a:ext uri="{FF2B5EF4-FFF2-40B4-BE49-F238E27FC236}">
                      <a16:creationId xmlns:a16="http://schemas.microsoft.com/office/drawing/2014/main" id="{1BCC762E-E48E-467E-B46C-5C407BA07B6F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5FA6AD9-CF45-4AD2-9E73-6B0DA816C0E3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70" name="사각형: 둥근 모서리 36">
                  <a:extLst>
                    <a:ext uri="{FF2B5EF4-FFF2-40B4-BE49-F238E27FC236}">
                      <a16:creationId xmlns:a16="http://schemas.microsoft.com/office/drawing/2014/main" id="{4B307A9B-7E66-4C08-8991-DE8CDCB680C9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1" name="TextBox 40">
                  <a:extLst>
                    <a:ext uri="{FF2B5EF4-FFF2-40B4-BE49-F238E27FC236}">
                      <a16:creationId xmlns:a16="http://schemas.microsoft.com/office/drawing/2014/main" id="{E991A0D7-F27A-473D-A08E-80D1FD22DA66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ED3851F-92AF-48CE-B991-2D7588298D97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65" name="사각형: 둥근 모서리 37">
                  <a:extLst>
                    <a:ext uri="{FF2B5EF4-FFF2-40B4-BE49-F238E27FC236}">
                      <a16:creationId xmlns:a16="http://schemas.microsoft.com/office/drawing/2014/main" id="{87844001-88B2-4534-9E55-6800D7191916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9" name="TextBox 41">
                  <a:extLst>
                    <a:ext uri="{FF2B5EF4-FFF2-40B4-BE49-F238E27FC236}">
                      <a16:creationId xmlns:a16="http://schemas.microsoft.com/office/drawing/2014/main" id="{E79BC1B4-6647-400D-B5F8-D92A207632E2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8" name="사각형: 둥근 모서리 37">
              <a:extLst>
                <a:ext uri="{FF2B5EF4-FFF2-40B4-BE49-F238E27FC236}">
                  <a16:creationId xmlns:a16="http://schemas.microsoft.com/office/drawing/2014/main" id="{F862E0BA-74F6-40BC-ABB2-9E1EC827D819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59" name="TextBox 41">
              <a:extLst>
                <a:ext uri="{FF2B5EF4-FFF2-40B4-BE49-F238E27FC236}">
                  <a16:creationId xmlns:a16="http://schemas.microsoft.com/office/drawing/2014/main" id="{0A70C9A3-854C-4F39-83B5-5A80AC2BCEC8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D1AD3D4-C26E-4E06-9D11-16D57050DB73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68F89-26E9-4C65-B3A3-278927C6E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54" y="930096"/>
            <a:ext cx="6334711" cy="2205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BCB582-69F3-4FC0-9738-4D8343147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78" y="1263580"/>
            <a:ext cx="3857810" cy="1173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C4CE60-50B8-457E-9569-0EEA2355F7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54" y="3378262"/>
            <a:ext cx="5805600" cy="321988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D4CB40-9CA1-4100-8154-07FD19B5F44A}"/>
              </a:ext>
            </a:extLst>
          </p:cNvPr>
          <p:cNvGrpSpPr/>
          <p:nvPr/>
        </p:nvGrpSpPr>
        <p:grpSpPr>
          <a:xfrm>
            <a:off x="4174868" y="485071"/>
            <a:ext cx="3187528" cy="734129"/>
            <a:chOff x="4174868" y="485071"/>
            <a:chExt cx="3187528" cy="73412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42D28D-23C9-4ED1-9931-A27983A7190B}"/>
                </a:ext>
              </a:extLst>
            </p:cNvPr>
            <p:cNvSpPr txBox="1"/>
            <p:nvPr/>
          </p:nvSpPr>
          <p:spPr>
            <a:xfrm>
              <a:off x="4608467" y="485071"/>
              <a:ext cx="2753929" cy="369332"/>
            </a:xfrm>
            <a:prstGeom prst="rect">
              <a:avLst/>
            </a:prstGeom>
            <a:solidFill>
              <a:srgbClr val="FAFCE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게임의 시작화면</a:t>
              </a: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, alert 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알림</a:t>
              </a:r>
            </a:p>
          </p:txBody>
        </p:sp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97165068-CF43-4724-BF07-4EC4E1F50AC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74868" y="793135"/>
              <a:ext cx="476145" cy="426065"/>
            </a:xfrm>
            <a:prstGeom prst="curvedConnector3">
              <a:avLst/>
            </a:prstGeom>
            <a:ln>
              <a:solidFill>
                <a:srgbClr val="FAFC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94F53AD-1EC1-4CFC-BF01-9446B3BA62BF}"/>
              </a:ext>
            </a:extLst>
          </p:cNvPr>
          <p:cNvGrpSpPr/>
          <p:nvPr/>
        </p:nvGrpSpPr>
        <p:grpSpPr>
          <a:xfrm>
            <a:off x="4458438" y="2437066"/>
            <a:ext cx="3370925" cy="592643"/>
            <a:chOff x="4131070" y="261760"/>
            <a:chExt cx="3370925" cy="59264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DCE897-132F-490D-8362-87C4B371C0EC}"/>
                </a:ext>
              </a:extLst>
            </p:cNvPr>
            <p:cNvSpPr txBox="1"/>
            <p:nvPr/>
          </p:nvSpPr>
          <p:spPr>
            <a:xfrm>
              <a:off x="4608467" y="485071"/>
              <a:ext cx="2893528" cy="369332"/>
            </a:xfrm>
            <a:prstGeom prst="rect">
              <a:avLst/>
            </a:prstGeom>
            <a:solidFill>
              <a:srgbClr val="FAFCE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 dirty="0" err="1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난수함수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 생성</a:t>
              </a: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, 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카드 랜덤배치</a:t>
              </a:r>
            </a:p>
          </p:txBody>
        </p:sp>
        <p:cxnSp>
          <p:nvCxnSpPr>
            <p:cNvPr id="79" name="연결선: 구부러짐 78">
              <a:extLst>
                <a:ext uri="{FF2B5EF4-FFF2-40B4-BE49-F238E27FC236}">
                  <a16:creationId xmlns:a16="http://schemas.microsoft.com/office/drawing/2014/main" id="{23CC1C6E-0365-4161-B09E-892318836E8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25355" y="267475"/>
              <a:ext cx="531375" cy="519945"/>
            </a:xfrm>
            <a:prstGeom prst="curvedConnector3">
              <a:avLst/>
            </a:prstGeom>
            <a:ln>
              <a:solidFill>
                <a:srgbClr val="FAFC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5FAE0EE-A88F-4F01-BBC1-13BFE5C1B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363" y="2827590"/>
            <a:ext cx="3607198" cy="362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1023E97-1A66-4033-8284-4E0E1D17E842}"/>
              </a:ext>
            </a:extLst>
          </p:cNvPr>
          <p:cNvSpPr txBox="1"/>
          <p:nvPr/>
        </p:nvSpPr>
        <p:spPr>
          <a:xfrm>
            <a:off x="272748" y="5370087"/>
            <a:ext cx="2813604" cy="369332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게임테이블에 맞춰 루프 추가</a:t>
            </a:r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2E1124D9-F9F1-45EC-B746-1C243B816263}"/>
              </a:ext>
            </a:extLst>
          </p:cNvPr>
          <p:cNvCxnSpPr>
            <a:cxnSpLocks/>
          </p:cNvCxnSpPr>
          <p:nvPr/>
        </p:nvCxnSpPr>
        <p:spPr>
          <a:xfrm flipV="1">
            <a:off x="2627872" y="5160956"/>
            <a:ext cx="541456" cy="226811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ACF83AF-29F7-47C8-B550-7C3538484D8B}"/>
              </a:ext>
            </a:extLst>
          </p:cNvPr>
          <p:cNvSpPr txBox="1"/>
          <p:nvPr/>
        </p:nvSpPr>
        <p:spPr>
          <a:xfrm>
            <a:off x="2219854" y="301625"/>
            <a:ext cx="258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보안 용어 퍼즐게임</a:t>
            </a: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0843E6D3-DC8C-4422-9144-04C4D201000A}"/>
              </a:ext>
            </a:extLst>
          </p:cNvPr>
          <p:cNvCxnSpPr>
            <a:cxnSpLocks/>
          </p:cNvCxnSpPr>
          <p:nvPr/>
        </p:nvCxnSpPr>
        <p:spPr>
          <a:xfrm flipV="1">
            <a:off x="7350711" y="4069232"/>
            <a:ext cx="612267" cy="431747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78435A5F-D7A4-4896-8531-1E0D2F5D2BB5}"/>
              </a:ext>
            </a:extLst>
          </p:cNvPr>
          <p:cNvCxnSpPr>
            <a:cxnSpLocks/>
          </p:cNvCxnSpPr>
          <p:nvPr/>
        </p:nvCxnSpPr>
        <p:spPr>
          <a:xfrm>
            <a:off x="3912833" y="5809907"/>
            <a:ext cx="797964" cy="298743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79594A-E111-46B1-9C59-49BA53AE8F40}"/>
              </a:ext>
            </a:extLst>
          </p:cNvPr>
          <p:cNvSpPr/>
          <p:nvPr/>
        </p:nvSpPr>
        <p:spPr>
          <a:xfrm>
            <a:off x="1666956" y="1697044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76E8C7-B7A3-46F2-AB50-8BA8C629A4DE}"/>
              </a:ext>
            </a:extLst>
          </p:cNvPr>
          <p:cNvSpPr/>
          <p:nvPr/>
        </p:nvSpPr>
        <p:spPr>
          <a:xfrm>
            <a:off x="6044451" y="1639445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BA6623-B03A-4668-A880-05FBDDF00E69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B93C546-0F7C-4B64-A149-8A53C880E281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45E915E-F122-4BA8-A453-97EDDAE5406F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74" name="사각형: 둥근 모서리 34">
                  <a:extLst>
                    <a:ext uri="{FF2B5EF4-FFF2-40B4-BE49-F238E27FC236}">
                      <a16:creationId xmlns:a16="http://schemas.microsoft.com/office/drawing/2014/main" id="{43C4348F-D88E-4BEA-8AEC-574C3BA21237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5" name="TextBox 38">
                  <a:extLst>
                    <a:ext uri="{FF2B5EF4-FFF2-40B4-BE49-F238E27FC236}">
                      <a16:creationId xmlns:a16="http://schemas.microsoft.com/office/drawing/2014/main" id="{F395510E-EE3E-464D-8743-799A81C644EB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5044A0E-C2D1-41B9-9E54-7AF36D92063C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72" name="사각형: 둥근 모서리 35">
                  <a:extLst>
                    <a:ext uri="{FF2B5EF4-FFF2-40B4-BE49-F238E27FC236}">
                      <a16:creationId xmlns:a16="http://schemas.microsoft.com/office/drawing/2014/main" id="{0B8DFE55-288A-4EE1-9A65-6A85F3923143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3" name="TextBox 39">
                  <a:extLst>
                    <a:ext uri="{FF2B5EF4-FFF2-40B4-BE49-F238E27FC236}">
                      <a16:creationId xmlns:a16="http://schemas.microsoft.com/office/drawing/2014/main" id="{1BCC762E-E48E-467E-B46C-5C407BA07B6F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5FA6AD9-CF45-4AD2-9E73-6B0DA816C0E3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70" name="사각형: 둥근 모서리 36">
                  <a:extLst>
                    <a:ext uri="{FF2B5EF4-FFF2-40B4-BE49-F238E27FC236}">
                      <a16:creationId xmlns:a16="http://schemas.microsoft.com/office/drawing/2014/main" id="{4B307A9B-7E66-4C08-8991-DE8CDCB680C9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1" name="TextBox 40">
                  <a:extLst>
                    <a:ext uri="{FF2B5EF4-FFF2-40B4-BE49-F238E27FC236}">
                      <a16:creationId xmlns:a16="http://schemas.microsoft.com/office/drawing/2014/main" id="{E991A0D7-F27A-473D-A08E-80D1FD22DA66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ED3851F-92AF-48CE-B991-2D7588298D97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65" name="사각형: 둥근 모서리 37">
                  <a:extLst>
                    <a:ext uri="{FF2B5EF4-FFF2-40B4-BE49-F238E27FC236}">
                      <a16:creationId xmlns:a16="http://schemas.microsoft.com/office/drawing/2014/main" id="{87844001-88B2-4534-9E55-6800D7191916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9" name="TextBox 41">
                  <a:extLst>
                    <a:ext uri="{FF2B5EF4-FFF2-40B4-BE49-F238E27FC236}">
                      <a16:creationId xmlns:a16="http://schemas.microsoft.com/office/drawing/2014/main" id="{E79BC1B4-6647-400D-B5F8-D92A207632E2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8" name="사각형: 둥근 모서리 37">
              <a:extLst>
                <a:ext uri="{FF2B5EF4-FFF2-40B4-BE49-F238E27FC236}">
                  <a16:creationId xmlns:a16="http://schemas.microsoft.com/office/drawing/2014/main" id="{F862E0BA-74F6-40BC-ABB2-9E1EC827D819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59" name="TextBox 41">
              <a:extLst>
                <a:ext uri="{FF2B5EF4-FFF2-40B4-BE49-F238E27FC236}">
                  <a16:creationId xmlns:a16="http://schemas.microsoft.com/office/drawing/2014/main" id="{0A70C9A3-854C-4F39-83B5-5A80AC2BCEC8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D1AD3D4-C26E-4E06-9D11-16D57050DB73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B08C5DF-D657-4616-99BB-770E5D605C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835937"/>
            <a:ext cx="7037188" cy="3461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E73235-0460-4145-BCF9-16D141052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71" y="151842"/>
            <a:ext cx="3367474" cy="4917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BBC661-762C-45B7-8481-2A1313D80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984" y="2845273"/>
            <a:ext cx="7175973" cy="37844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C1D1114-6A77-4BC1-A3CC-6DD7AD520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42" y="1657476"/>
            <a:ext cx="3239555" cy="5129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A00F62FF-FBAC-44E4-870E-6F0A6437ED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10927" y="2262604"/>
            <a:ext cx="310032" cy="290158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4F28BA-68CA-46B2-AAC4-BB355CC841B3}"/>
              </a:ext>
            </a:extLst>
          </p:cNvPr>
          <p:cNvSpPr txBox="1"/>
          <p:nvPr/>
        </p:nvSpPr>
        <p:spPr>
          <a:xfrm>
            <a:off x="2100861" y="1949228"/>
            <a:ext cx="1260500" cy="369332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카운트다운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21770A-2E6B-44E1-A7AB-C734C9710D80}"/>
              </a:ext>
            </a:extLst>
          </p:cNvPr>
          <p:cNvSpPr txBox="1"/>
          <p:nvPr/>
        </p:nvSpPr>
        <p:spPr>
          <a:xfrm>
            <a:off x="2790379" y="2960981"/>
            <a:ext cx="1379424" cy="646331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카드 선택 시 초기값 리턴</a:t>
            </a: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6B7BF00D-1FA3-4B82-9F26-4C89865BB697}"/>
              </a:ext>
            </a:extLst>
          </p:cNvPr>
          <p:cNvSpPr/>
          <p:nvPr/>
        </p:nvSpPr>
        <p:spPr>
          <a:xfrm rot="15136591">
            <a:off x="4399832" y="2875004"/>
            <a:ext cx="523053" cy="740854"/>
          </a:xfrm>
          <a:prstGeom prst="arc">
            <a:avLst>
              <a:gd name="adj1" fmla="val 14549982"/>
              <a:gd name="adj2" fmla="val 19095917"/>
            </a:avLst>
          </a:prstGeom>
          <a:noFill/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D57ED8DC-5722-4503-945B-F499473C8614}"/>
              </a:ext>
            </a:extLst>
          </p:cNvPr>
          <p:cNvCxnSpPr>
            <a:cxnSpLocks/>
          </p:cNvCxnSpPr>
          <p:nvPr/>
        </p:nvCxnSpPr>
        <p:spPr>
          <a:xfrm>
            <a:off x="4511124" y="5430859"/>
            <a:ext cx="291065" cy="236581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90B8AA6-4461-48A8-BC4A-326C56F343C8}"/>
              </a:ext>
            </a:extLst>
          </p:cNvPr>
          <p:cNvSpPr txBox="1"/>
          <p:nvPr/>
        </p:nvSpPr>
        <p:spPr>
          <a:xfrm>
            <a:off x="1940870" y="4835438"/>
            <a:ext cx="2672227" cy="646331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카드 일치 시 점수를 더하고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,</a:t>
            </a:r>
          </a:p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모두 오픈 시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alert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알림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344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7" grpId="0" animBg="1"/>
      <p:bldP spid="8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ACF83AF-29F7-47C8-B550-7C3538484D8B}"/>
              </a:ext>
            </a:extLst>
          </p:cNvPr>
          <p:cNvSpPr txBox="1"/>
          <p:nvPr/>
        </p:nvSpPr>
        <p:spPr>
          <a:xfrm>
            <a:off x="2219854" y="301625"/>
            <a:ext cx="258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보안 용어 퍼즐게임</a:t>
            </a: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0843E6D3-DC8C-4422-9144-04C4D201000A}"/>
              </a:ext>
            </a:extLst>
          </p:cNvPr>
          <p:cNvCxnSpPr>
            <a:cxnSpLocks/>
          </p:cNvCxnSpPr>
          <p:nvPr/>
        </p:nvCxnSpPr>
        <p:spPr>
          <a:xfrm flipV="1">
            <a:off x="7350711" y="4069232"/>
            <a:ext cx="612267" cy="431747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78435A5F-D7A4-4896-8531-1E0D2F5D2BB5}"/>
              </a:ext>
            </a:extLst>
          </p:cNvPr>
          <p:cNvCxnSpPr>
            <a:cxnSpLocks/>
          </p:cNvCxnSpPr>
          <p:nvPr/>
        </p:nvCxnSpPr>
        <p:spPr>
          <a:xfrm>
            <a:off x="3912833" y="5809907"/>
            <a:ext cx="797964" cy="298743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79594A-E111-46B1-9C59-49BA53AE8F40}"/>
              </a:ext>
            </a:extLst>
          </p:cNvPr>
          <p:cNvSpPr/>
          <p:nvPr/>
        </p:nvSpPr>
        <p:spPr>
          <a:xfrm>
            <a:off x="1666956" y="1697044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76E8C7-B7A3-46F2-AB50-8BA8C629A4DE}"/>
              </a:ext>
            </a:extLst>
          </p:cNvPr>
          <p:cNvSpPr/>
          <p:nvPr/>
        </p:nvSpPr>
        <p:spPr>
          <a:xfrm>
            <a:off x="6044451" y="1639445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BA6623-B03A-4668-A880-05FBDDF00E69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B93C546-0F7C-4B64-A149-8A53C880E281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45E915E-F122-4BA8-A453-97EDDAE5406F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74" name="사각형: 둥근 모서리 34">
                  <a:extLst>
                    <a:ext uri="{FF2B5EF4-FFF2-40B4-BE49-F238E27FC236}">
                      <a16:creationId xmlns:a16="http://schemas.microsoft.com/office/drawing/2014/main" id="{43C4348F-D88E-4BEA-8AEC-574C3BA21237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5" name="TextBox 38">
                  <a:extLst>
                    <a:ext uri="{FF2B5EF4-FFF2-40B4-BE49-F238E27FC236}">
                      <a16:creationId xmlns:a16="http://schemas.microsoft.com/office/drawing/2014/main" id="{F395510E-EE3E-464D-8743-799A81C644EB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5044A0E-C2D1-41B9-9E54-7AF36D92063C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72" name="사각형: 둥근 모서리 35">
                  <a:extLst>
                    <a:ext uri="{FF2B5EF4-FFF2-40B4-BE49-F238E27FC236}">
                      <a16:creationId xmlns:a16="http://schemas.microsoft.com/office/drawing/2014/main" id="{0B8DFE55-288A-4EE1-9A65-6A85F3923143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3" name="TextBox 39">
                  <a:extLst>
                    <a:ext uri="{FF2B5EF4-FFF2-40B4-BE49-F238E27FC236}">
                      <a16:creationId xmlns:a16="http://schemas.microsoft.com/office/drawing/2014/main" id="{1BCC762E-E48E-467E-B46C-5C407BA07B6F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5FA6AD9-CF45-4AD2-9E73-6B0DA816C0E3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70" name="사각형: 둥근 모서리 36">
                  <a:extLst>
                    <a:ext uri="{FF2B5EF4-FFF2-40B4-BE49-F238E27FC236}">
                      <a16:creationId xmlns:a16="http://schemas.microsoft.com/office/drawing/2014/main" id="{4B307A9B-7E66-4C08-8991-DE8CDCB680C9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1" name="TextBox 40">
                  <a:extLst>
                    <a:ext uri="{FF2B5EF4-FFF2-40B4-BE49-F238E27FC236}">
                      <a16:creationId xmlns:a16="http://schemas.microsoft.com/office/drawing/2014/main" id="{E991A0D7-F27A-473D-A08E-80D1FD22DA66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ED3851F-92AF-48CE-B991-2D7588298D97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65" name="사각형: 둥근 모서리 37">
                  <a:extLst>
                    <a:ext uri="{FF2B5EF4-FFF2-40B4-BE49-F238E27FC236}">
                      <a16:creationId xmlns:a16="http://schemas.microsoft.com/office/drawing/2014/main" id="{87844001-88B2-4534-9E55-6800D7191916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9" name="TextBox 41">
                  <a:extLst>
                    <a:ext uri="{FF2B5EF4-FFF2-40B4-BE49-F238E27FC236}">
                      <a16:creationId xmlns:a16="http://schemas.microsoft.com/office/drawing/2014/main" id="{E79BC1B4-6647-400D-B5F8-D92A207632E2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8" name="사각형: 둥근 모서리 37">
              <a:extLst>
                <a:ext uri="{FF2B5EF4-FFF2-40B4-BE49-F238E27FC236}">
                  <a16:creationId xmlns:a16="http://schemas.microsoft.com/office/drawing/2014/main" id="{F862E0BA-74F6-40BC-ABB2-9E1EC827D819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59" name="TextBox 41">
              <a:extLst>
                <a:ext uri="{FF2B5EF4-FFF2-40B4-BE49-F238E27FC236}">
                  <a16:creationId xmlns:a16="http://schemas.microsoft.com/office/drawing/2014/main" id="{0A70C9A3-854C-4F39-83B5-5A80AC2BCEC8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D1AD3D4-C26E-4E06-9D11-16D57050DB73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C8BF318-69D7-41D9-B1C6-2F7F2E1CA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54" y="930096"/>
            <a:ext cx="8715982" cy="3908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5C47E5-26E7-4A5B-BD74-216F016C7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54" y="4822132"/>
            <a:ext cx="8715982" cy="145363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52F411-4AFB-40D4-B23C-5CE2B2414E6A}"/>
              </a:ext>
            </a:extLst>
          </p:cNvPr>
          <p:cNvSpPr/>
          <p:nvPr/>
        </p:nvSpPr>
        <p:spPr>
          <a:xfrm>
            <a:off x="10525044" y="508375"/>
            <a:ext cx="464566" cy="5903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FD23CE-224E-4C22-902C-5BB08DC41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45" y="1695629"/>
            <a:ext cx="4242601" cy="368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C63CB7-BDC2-4B4C-9D87-984F24AAA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45" y="2686920"/>
            <a:ext cx="4242601" cy="344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E31EE4-0056-4B75-BED9-5BAFD9F61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45" y="3654422"/>
            <a:ext cx="4242601" cy="382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B7377C6-5BEF-4AAC-814A-530191F52CEE}"/>
              </a:ext>
            </a:extLst>
          </p:cNvPr>
          <p:cNvSpPr txBox="1"/>
          <p:nvPr/>
        </p:nvSpPr>
        <p:spPr>
          <a:xfrm>
            <a:off x="1967799" y="2436993"/>
            <a:ext cx="1299480" cy="369332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점수 초기화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C68932-78E1-4092-B10A-88B667C90E80}"/>
              </a:ext>
            </a:extLst>
          </p:cNvPr>
          <p:cNvSpPr txBox="1"/>
          <p:nvPr/>
        </p:nvSpPr>
        <p:spPr>
          <a:xfrm>
            <a:off x="1968622" y="3318068"/>
            <a:ext cx="1299480" cy="369332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점수 증가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2B528D-3B86-470A-81DE-67379EC27146}"/>
              </a:ext>
            </a:extLst>
          </p:cNvPr>
          <p:cNvSpPr txBox="1"/>
          <p:nvPr/>
        </p:nvSpPr>
        <p:spPr>
          <a:xfrm>
            <a:off x="1967799" y="3988522"/>
            <a:ext cx="1299480" cy="369332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점수 감소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90689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ACF83AF-29F7-47C8-B550-7C3538484D8B}"/>
              </a:ext>
            </a:extLst>
          </p:cNvPr>
          <p:cNvSpPr txBox="1"/>
          <p:nvPr/>
        </p:nvSpPr>
        <p:spPr>
          <a:xfrm>
            <a:off x="2219854" y="301625"/>
            <a:ext cx="258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헤더</a:t>
            </a: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0843E6D3-DC8C-4422-9144-04C4D201000A}"/>
              </a:ext>
            </a:extLst>
          </p:cNvPr>
          <p:cNvCxnSpPr>
            <a:cxnSpLocks/>
          </p:cNvCxnSpPr>
          <p:nvPr/>
        </p:nvCxnSpPr>
        <p:spPr>
          <a:xfrm flipV="1">
            <a:off x="7350711" y="4069232"/>
            <a:ext cx="612267" cy="431747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78435A5F-D7A4-4896-8531-1E0D2F5D2BB5}"/>
              </a:ext>
            </a:extLst>
          </p:cNvPr>
          <p:cNvCxnSpPr>
            <a:cxnSpLocks/>
          </p:cNvCxnSpPr>
          <p:nvPr/>
        </p:nvCxnSpPr>
        <p:spPr>
          <a:xfrm>
            <a:off x="3912833" y="5809907"/>
            <a:ext cx="797964" cy="298743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79594A-E111-46B1-9C59-49BA53AE8F40}"/>
              </a:ext>
            </a:extLst>
          </p:cNvPr>
          <p:cNvSpPr/>
          <p:nvPr/>
        </p:nvSpPr>
        <p:spPr>
          <a:xfrm>
            <a:off x="1666956" y="1697044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76E8C7-B7A3-46F2-AB50-8BA8C629A4DE}"/>
              </a:ext>
            </a:extLst>
          </p:cNvPr>
          <p:cNvSpPr/>
          <p:nvPr/>
        </p:nvSpPr>
        <p:spPr>
          <a:xfrm>
            <a:off x="6044451" y="1639445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BA6623-B03A-4668-A880-05FBDDF00E69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B93C546-0F7C-4B64-A149-8A53C880E281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45E915E-F122-4BA8-A453-97EDDAE5406F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74" name="사각형: 둥근 모서리 34">
                  <a:extLst>
                    <a:ext uri="{FF2B5EF4-FFF2-40B4-BE49-F238E27FC236}">
                      <a16:creationId xmlns:a16="http://schemas.microsoft.com/office/drawing/2014/main" id="{43C4348F-D88E-4BEA-8AEC-574C3BA21237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5" name="TextBox 38">
                  <a:extLst>
                    <a:ext uri="{FF2B5EF4-FFF2-40B4-BE49-F238E27FC236}">
                      <a16:creationId xmlns:a16="http://schemas.microsoft.com/office/drawing/2014/main" id="{F395510E-EE3E-464D-8743-799A81C644EB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5044A0E-C2D1-41B9-9E54-7AF36D92063C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72" name="사각형: 둥근 모서리 35">
                  <a:extLst>
                    <a:ext uri="{FF2B5EF4-FFF2-40B4-BE49-F238E27FC236}">
                      <a16:creationId xmlns:a16="http://schemas.microsoft.com/office/drawing/2014/main" id="{0B8DFE55-288A-4EE1-9A65-6A85F3923143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3" name="TextBox 39">
                  <a:extLst>
                    <a:ext uri="{FF2B5EF4-FFF2-40B4-BE49-F238E27FC236}">
                      <a16:creationId xmlns:a16="http://schemas.microsoft.com/office/drawing/2014/main" id="{1BCC762E-E48E-467E-B46C-5C407BA07B6F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5FA6AD9-CF45-4AD2-9E73-6B0DA816C0E3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70" name="사각형: 둥근 모서리 36">
                  <a:extLst>
                    <a:ext uri="{FF2B5EF4-FFF2-40B4-BE49-F238E27FC236}">
                      <a16:creationId xmlns:a16="http://schemas.microsoft.com/office/drawing/2014/main" id="{4B307A9B-7E66-4C08-8991-DE8CDCB680C9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1" name="TextBox 40">
                  <a:extLst>
                    <a:ext uri="{FF2B5EF4-FFF2-40B4-BE49-F238E27FC236}">
                      <a16:creationId xmlns:a16="http://schemas.microsoft.com/office/drawing/2014/main" id="{E991A0D7-F27A-473D-A08E-80D1FD22DA66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ED3851F-92AF-48CE-B991-2D7588298D97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65" name="사각형: 둥근 모서리 37">
                  <a:extLst>
                    <a:ext uri="{FF2B5EF4-FFF2-40B4-BE49-F238E27FC236}">
                      <a16:creationId xmlns:a16="http://schemas.microsoft.com/office/drawing/2014/main" id="{87844001-88B2-4534-9E55-6800D7191916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9" name="TextBox 41">
                  <a:extLst>
                    <a:ext uri="{FF2B5EF4-FFF2-40B4-BE49-F238E27FC236}">
                      <a16:creationId xmlns:a16="http://schemas.microsoft.com/office/drawing/2014/main" id="{E79BC1B4-6647-400D-B5F8-D92A207632E2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8" name="사각형: 둥근 모서리 37">
              <a:extLst>
                <a:ext uri="{FF2B5EF4-FFF2-40B4-BE49-F238E27FC236}">
                  <a16:creationId xmlns:a16="http://schemas.microsoft.com/office/drawing/2014/main" id="{F862E0BA-74F6-40BC-ABB2-9E1EC827D819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59" name="TextBox 41">
              <a:extLst>
                <a:ext uri="{FF2B5EF4-FFF2-40B4-BE49-F238E27FC236}">
                  <a16:creationId xmlns:a16="http://schemas.microsoft.com/office/drawing/2014/main" id="{0A70C9A3-854C-4F39-83B5-5A80AC2BCEC8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D1AD3D4-C26E-4E06-9D11-16D57050DB73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52F411-4AFB-40D4-B23C-5CE2B2414E6A}"/>
              </a:ext>
            </a:extLst>
          </p:cNvPr>
          <p:cNvSpPr/>
          <p:nvPr/>
        </p:nvSpPr>
        <p:spPr>
          <a:xfrm>
            <a:off x="10525044" y="508375"/>
            <a:ext cx="464566" cy="5903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18BAF7-5F6E-4237-A59B-290537882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82" y="3105130"/>
            <a:ext cx="6972300" cy="347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79A6E1-0C30-4118-80CE-E9E1EDB6E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45" y="3107007"/>
            <a:ext cx="4318313" cy="347792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5411E0-B998-4E3A-8AC4-3654F2495D3B}"/>
              </a:ext>
            </a:extLst>
          </p:cNvPr>
          <p:cNvSpPr/>
          <p:nvPr/>
        </p:nvSpPr>
        <p:spPr>
          <a:xfrm>
            <a:off x="6745654" y="2949516"/>
            <a:ext cx="435006" cy="3779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AC7279-9057-45C9-AC0A-58AEADA37B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013" y="989397"/>
            <a:ext cx="5874400" cy="8189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EC69A5-63A3-4BC3-9CD4-CF421435D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79" y="2217979"/>
            <a:ext cx="8901173" cy="56306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FB18C37-5D36-4C07-B143-8958536E75B3}"/>
              </a:ext>
            </a:extLst>
          </p:cNvPr>
          <p:cNvSpPr txBox="1"/>
          <p:nvPr/>
        </p:nvSpPr>
        <p:spPr>
          <a:xfrm>
            <a:off x="3613501" y="807202"/>
            <a:ext cx="739023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>
                <a:solidFill>
                  <a:schemeClr val="bg1"/>
                </a:solidFill>
                <a:latin typeface="KoPub돋움체 Bold"/>
                <a:ea typeface="KoPub돋움체 Bold"/>
              </a:rPr>
              <a:t>최상단</a:t>
            </a:r>
            <a:endParaRPr lang="ko-KR" altLang="en-US" sz="1600" b="1" dirty="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1E23D8-06F1-4A34-A3DC-FE8FE7CB92F9}"/>
              </a:ext>
            </a:extLst>
          </p:cNvPr>
          <p:cNvSpPr txBox="1"/>
          <p:nvPr/>
        </p:nvSpPr>
        <p:spPr>
          <a:xfrm>
            <a:off x="2378690" y="2035897"/>
            <a:ext cx="985840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KoPub돋움체 Bold"/>
                <a:ea typeface="KoPub돋움체 Bold"/>
              </a:rPr>
              <a:t>스크롤 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F26C03-9239-4E88-A9E3-609DFCB1D87E}"/>
              </a:ext>
            </a:extLst>
          </p:cNvPr>
          <p:cNvSpPr txBox="1"/>
          <p:nvPr/>
        </p:nvSpPr>
        <p:spPr>
          <a:xfrm>
            <a:off x="893011" y="3897243"/>
            <a:ext cx="1943975" cy="646331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헤더의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position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을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fixed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로 고정</a:t>
            </a:r>
          </a:p>
        </p:txBody>
      </p: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7134186F-BB2A-410C-862F-4DFA13F71B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4831" y="3542926"/>
            <a:ext cx="403736" cy="378546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C959BCD-6FFC-47A6-8A5E-6789E2F02C50}"/>
              </a:ext>
            </a:extLst>
          </p:cNvPr>
          <p:cNvSpPr txBox="1"/>
          <p:nvPr/>
        </p:nvSpPr>
        <p:spPr>
          <a:xfrm>
            <a:off x="6019977" y="3244334"/>
            <a:ext cx="587932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KoPub돋움체 Bold"/>
                <a:ea typeface="KoPub돋움체 Bold"/>
              </a:rPr>
              <a:t>CSS</a:t>
            </a:r>
            <a:endParaRPr lang="ko-KR" altLang="en-US" sz="1600" b="1" dirty="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70284C-D1AC-4172-B99D-B5EC0B97FC01}"/>
              </a:ext>
            </a:extLst>
          </p:cNvPr>
          <p:cNvSpPr txBox="1"/>
          <p:nvPr/>
        </p:nvSpPr>
        <p:spPr>
          <a:xfrm>
            <a:off x="11118301" y="3259723"/>
            <a:ext cx="464566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KoPub돋움체 Bold"/>
                <a:ea typeface="KoPub돋움체 Bold"/>
              </a:rPr>
              <a:t>JS</a:t>
            </a:r>
            <a:endParaRPr lang="ko-KR" altLang="en-US" sz="1600" b="1" dirty="0">
              <a:solidFill>
                <a:schemeClr val="bg1"/>
              </a:solidFill>
              <a:latin typeface="KoPub돋움체 Bold"/>
              <a:ea typeface="KoPub돋움체 Bold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3F8EE7-4B24-4EF0-85B6-6F31AAFC4FBA}"/>
              </a:ext>
            </a:extLst>
          </p:cNvPr>
          <p:cNvSpPr txBox="1"/>
          <p:nvPr/>
        </p:nvSpPr>
        <p:spPr>
          <a:xfrm>
            <a:off x="8235765" y="3318068"/>
            <a:ext cx="2853563" cy="369332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스크롤함에 따라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nav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바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고정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23137368-E73E-49DF-BA13-665902ACEE26}"/>
              </a:ext>
            </a:extLst>
          </p:cNvPr>
          <p:cNvCxnSpPr>
            <a:cxnSpLocks/>
          </p:cNvCxnSpPr>
          <p:nvPr/>
        </p:nvCxnSpPr>
        <p:spPr>
          <a:xfrm rot="5400000">
            <a:off x="7885796" y="3356025"/>
            <a:ext cx="399941" cy="368018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6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ACF83AF-29F7-47C8-B550-7C3538484D8B}"/>
              </a:ext>
            </a:extLst>
          </p:cNvPr>
          <p:cNvSpPr txBox="1"/>
          <p:nvPr/>
        </p:nvSpPr>
        <p:spPr>
          <a:xfrm>
            <a:off x="2219854" y="301625"/>
            <a:ext cx="258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슬라이드</a:t>
            </a: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0843E6D3-DC8C-4422-9144-04C4D201000A}"/>
              </a:ext>
            </a:extLst>
          </p:cNvPr>
          <p:cNvCxnSpPr>
            <a:cxnSpLocks/>
          </p:cNvCxnSpPr>
          <p:nvPr/>
        </p:nvCxnSpPr>
        <p:spPr>
          <a:xfrm flipV="1">
            <a:off x="7350711" y="4069232"/>
            <a:ext cx="612267" cy="431747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78435A5F-D7A4-4896-8531-1E0D2F5D2BB5}"/>
              </a:ext>
            </a:extLst>
          </p:cNvPr>
          <p:cNvCxnSpPr>
            <a:cxnSpLocks/>
          </p:cNvCxnSpPr>
          <p:nvPr/>
        </p:nvCxnSpPr>
        <p:spPr>
          <a:xfrm>
            <a:off x="3912833" y="5809907"/>
            <a:ext cx="797964" cy="298743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79594A-E111-46B1-9C59-49BA53AE8F40}"/>
              </a:ext>
            </a:extLst>
          </p:cNvPr>
          <p:cNvSpPr/>
          <p:nvPr/>
        </p:nvSpPr>
        <p:spPr>
          <a:xfrm>
            <a:off x="1666956" y="1697044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76E8C7-B7A3-46F2-AB50-8BA8C629A4DE}"/>
              </a:ext>
            </a:extLst>
          </p:cNvPr>
          <p:cNvSpPr/>
          <p:nvPr/>
        </p:nvSpPr>
        <p:spPr>
          <a:xfrm>
            <a:off x="6044451" y="1639445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BA6623-B03A-4668-A880-05FBDDF00E69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B93C546-0F7C-4B64-A149-8A53C880E281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45E915E-F122-4BA8-A453-97EDDAE5406F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74" name="사각형: 둥근 모서리 34">
                  <a:extLst>
                    <a:ext uri="{FF2B5EF4-FFF2-40B4-BE49-F238E27FC236}">
                      <a16:creationId xmlns:a16="http://schemas.microsoft.com/office/drawing/2014/main" id="{43C4348F-D88E-4BEA-8AEC-574C3BA21237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5" name="TextBox 38">
                  <a:extLst>
                    <a:ext uri="{FF2B5EF4-FFF2-40B4-BE49-F238E27FC236}">
                      <a16:creationId xmlns:a16="http://schemas.microsoft.com/office/drawing/2014/main" id="{F395510E-EE3E-464D-8743-799A81C644EB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5044A0E-C2D1-41B9-9E54-7AF36D92063C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72" name="사각형: 둥근 모서리 35">
                  <a:extLst>
                    <a:ext uri="{FF2B5EF4-FFF2-40B4-BE49-F238E27FC236}">
                      <a16:creationId xmlns:a16="http://schemas.microsoft.com/office/drawing/2014/main" id="{0B8DFE55-288A-4EE1-9A65-6A85F3923143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3" name="TextBox 39">
                  <a:extLst>
                    <a:ext uri="{FF2B5EF4-FFF2-40B4-BE49-F238E27FC236}">
                      <a16:creationId xmlns:a16="http://schemas.microsoft.com/office/drawing/2014/main" id="{1BCC762E-E48E-467E-B46C-5C407BA07B6F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75FA6AD9-CF45-4AD2-9E73-6B0DA816C0E3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70" name="사각형: 둥근 모서리 36">
                  <a:extLst>
                    <a:ext uri="{FF2B5EF4-FFF2-40B4-BE49-F238E27FC236}">
                      <a16:creationId xmlns:a16="http://schemas.microsoft.com/office/drawing/2014/main" id="{4B307A9B-7E66-4C08-8991-DE8CDCB680C9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1" name="TextBox 40">
                  <a:extLst>
                    <a:ext uri="{FF2B5EF4-FFF2-40B4-BE49-F238E27FC236}">
                      <a16:creationId xmlns:a16="http://schemas.microsoft.com/office/drawing/2014/main" id="{E991A0D7-F27A-473D-A08E-80D1FD22DA66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ED3851F-92AF-48CE-B991-2D7588298D97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65" name="사각형: 둥근 모서리 37">
                  <a:extLst>
                    <a:ext uri="{FF2B5EF4-FFF2-40B4-BE49-F238E27FC236}">
                      <a16:creationId xmlns:a16="http://schemas.microsoft.com/office/drawing/2014/main" id="{87844001-88B2-4534-9E55-6800D7191916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9" name="TextBox 41">
                  <a:extLst>
                    <a:ext uri="{FF2B5EF4-FFF2-40B4-BE49-F238E27FC236}">
                      <a16:creationId xmlns:a16="http://schemas.microsoft.com/office/drawing/2014/main" id="{E79BC1B4-6647-400D-B5F8-D92A207632E2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8" name="사각형: 둥근 모서리 37">
              <a:extLst>
                <a:ext uri="{FF2B5EF4-FFF2-40B4-BE49-F238E27FC236}">
                  <a16:creationId xmlns:a16="http://schemas.microsoft.com/office/drawing/2014/main" id="{F862E0BA-74F6-40BC-ABB2-9E1EC827D819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59" name="TextBox 41">
              <a:extLst>
                <a:ext uri="{FF2B5EF4-FFF2-40B4-BE49-F238E27FC236}">
                  <a16:creationId xmlns:a16="http://schemas.microsoft.com/office/drawing/2014/main" id="{0A70C9A3-854C-4F39-83B5-5A80AC2BCEC8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D1AD3D4-C26E-4E06-9D11-16D57050DB73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52F411-4AFB-40D4-B23C-5CE2B2414E6A}"/>
              </a:ext>
            </a:extLst>
          </p:cNvPr>
          <p:cNvSpPr/>
          <p:nvPr/>
        </p:nvSpPr>
        <p:spPr>
          <a:xfrm>
            <a:off x="10525044" y="508375"/>
            <a:ext cx="464566" cy="59038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5411E0-B998-4E3A-8AC4-3654F2495D3B}"/>
              </a:ext>
            </a:extLst>
          </p:cNvPr>
          <p:cNvSpPr/>
          <p:nvPr/>
        </p:nvSpPr>
        <p:spPr>
          <a:xfrm>
            <a:off x="6745654" y="2949516"/>
            <a:ext cx="435006" cy="3779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4DF693-D22D-4FE4-8B3C-F97368C0D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21" y="3212982"/>
            <a:ext cx="6344866" cy="3503361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98DB27D5-A2AF-421E-B388-25811C953201}"/>
              </a:ext>
            </a:extLst>
          </p:cNvPr>
          <p:cNvSpPr/>
          <p:nvPr/>
        </p:nvSpPr>
        <p:spPr>
          <a:xfrm>
            <a:off x="2329548" y="873911"/>
            <a:ext cx="3026151" cy="2203221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9F6E522-B74E-41E2-A89F-B91F067163FB}"/>
              </a:ext>
            </a:extLst>
          </p:cNvPr>
          <p:cNvSpPr/>
          <p:nvPr/>
        </p:nvSpPr>
        <p:spPr>
          <a:xfrm>
            <a:off x="5560314" y="871992"/>
            <a:ext cx="3025040" cy="2202347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DACF72B-9B4E-4157-A5ED-CEB76D3C43B6}"/>
              </a:ext>
            </a:extLst>
          </p:cNvPr>
          <p:cNvSpPr/>
          <p:nvPr/>
        </p:nvSpPr>
        <p:spPr>
          <a:xfrm>
            <a:off x="8785047" y="872076"/>
            <a:ext cx="3025040" cy="2206744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69348EC8-9E3E-4E01-8571-91C73AA3CE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00055" y="3645794"/>
            <a:ext cx="558179" cy="360209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182BC8E-F66A-4CC5-8594-0C0F3D7B214A}"/>
              </a:ext>
            </a:extLst>
          </p:cNvPr>
          <p:cNvSpPr txBox="1"/>
          <p:nvPr/>
        </p:nvSpPr>
        <p:spPr>
          <a:xfrm>
            <a:off x="1925551" y="3502734"/>
            <a:ext cx="2125903" cy="646331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하나의 사진이 화면에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보일 수 있게 설정</a:t>
            </a:r>
          </a:p>
        </p:txBody>
      </p:sp>
      <p:sp>
        <p:nvSpPr>
          <p:cNvPr id="82" name="원호 81">
            <a:extLst>
              <a:ext uri="{FF2B5EF4-FFF2-40B4-BE49-F238E27FC236}">
                <a16:creationId xmlns:a16="http://schemas.microsoft.com/office/drawing/2014/main" id="{8FC9CB45-6EFD-4E5C-B006-B56B61C57CC1}"/>
              </a:ext>
            </a:extLst>
          </p:cNvPr>
          <p:cNvSpPr/>
          <p:nvPr/>
        </p:nvSpPr>
        <p:spPr>
          <a:xfrm rot="4505651">
            <a:off x="5563702" y="4297294"/>
            <a:ext cx="523053" cy="740854"/>
          </a:xfrm>
          <a:prstGeom prst="arc">
            <a:avLst>
              <a:gd name="adj1" fmla="val 14549982"/>
              <a:gd name="adj2" fmla="val 19095917"/>
            </a:avLst>
          </a:prstGeom>
          <a:noFill/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EFC641E-E403-47D2-929D-B71B5ACC9069}"/>
              </a:ext>
            </a:extLst>
          </p:cNvPr>
          <p:cNvSpPr txBox="1"/>
          <p:nvPr/>
        </p:nvSpPr>
        <p:spPr>
          <a:xfrm>
            <a:off x="6408176" y="4297497"/>
            <a:ext cx="2542260" cy="646331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자동으로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1,2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초마다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다음 슬라이드로 넘어가기</a:t>
            </a:r>
          </a:p>
        </p:txBody>
      </p:sp>
    </p:spTree>
    <p:extLst>
      <p:ext uri="{BB962C8B-B14F-4D97-AF65-F5344CB8AC3E}">
        <p14:creationId xmlns:p14="http://schemas.microsoft.com/office/powerpoint/2010/main" val="305763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ACF83AF-29F7-47C8-B550-7C3538484D8B}"/>
              </a:ext>
            </a:extLst>
          </p:cNvPr>
          <p:cNvSpPr txBox="1"/>
          <p:nvPr/>
        </p:nvSpPr>
        <p:spPr>
          <a:xfrm>
            <a:off x="2219854" y="301625"/>
            <a:ext cx="258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ABOUT US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0843E6D3-DC8C-4422-9144-04C4D201000A}"/>
              </a:ext>
            </a:extLst>
          </p:cNvPr>
          <p:cNvCxnSpPr>
            <a:cxnSpLocks/>
          </p:cNvCxnSpPr>
          <p:nvPr/>
        </p:nvCxnSpPr>
        <p:spPr>
          <a:xfrm flipV="1">
            <a:off x="7350711" y="4069232"/>
            <a:ext cx="612267" cy="431747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78435A5F-D7A4-4896-8531-1E0D2F5D2BB5}"/>
              </a:ext>
            </a:extLst>
          </p:cNvPr>
          <p:cNvCxnSpPr>
            <a:cxnSpLocks/>
          </p:cNvCxnSpPr>
          <p:nvPr/>
        </p:nvCxnSpPr>
        <p:spPr>
          <a:xfrm>
            <a:off x="3912833" y="5809907"/>
            <a:ext cx="797964" cy="298743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79594A-E111-46B1-9C59-49BA53AE8F40}"/>
              </a:ext>
            </a:extLst>
          </p:cNvPr>
          <p:cNvSpPr/>
          <p:nvPr/>
        </p:nvSpPr>
        <p:spPr>
          <a:xfrm>
            <a:off x="1666956" y="1697044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76E8C7-B7A3-46F2-AB50-8BA8C629A4DE}"/>
              </a:ext>
            </a:extLst>
          </p:cNvPr>
          <p:cNvSpPr/>
          <p:nvPr/>
        </p:nvSpPr>
        <p:spPr>
          <a:xfrm>
            <a:off x="6044451" y="1639445"/>
            <a:ext cx="985840" cy="265805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971BE-FF11-4FD3-A20E-792C07B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13" y="1137407"/>
            <a:ext cx="7918834" cy="4577272"/>
          </a:xfrm>
          <a:prstGeom prst="rect">
            <a:avLst/>
          </a:prstGeom>
        </p:spPr>
      </p:pic>
      <p:cxnSp>
        <p:nvCxnSpPr>
          <p:cNvPr id="58" name="연결선: 구부러짐 57">
            <a:extLst>
              <a:ext uri="{FF2B5EF4-FFF2-40B4-BE49-F238E27FC236}">
                <a16:creationId xmlns:a16="http://schemas.microsoft.com/office/drawing/2014/main" id="{9F37074F-4360-4A5F-BB0E-7BF447AF84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73998" y="2722776"/>
            <a:ext cx="558179" cy="360209"/>
          </a:xfrm>
          <a:prstGeom prst="curvedConnector3">
            <a:avLst/>
          </a:prstGeom>
          <a:ln>
            <a:solidFill>
              <a:srgbClr val="FAF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57B9528-E233-4B76-A7ED-AAFD604C2822}"/>
              </a:ext>
            </a:extLst>
          </p:cNvPr>
          <p:cNvSpPr txBox="1"/>
          <p:nvPr/>
        </p:nvSpPr>
        <p:spPr>
          <a:xfrm>
            <a:off x="2499014" y="2981478"/>
            <a:ext cx="2779930" cy="369332"/>
          </a:xfrm>
          <a:prstGeom prst="rect">
            <a:avLst/>
          </a:prstGeom>
          <a:solidFill>
            <a:srgbClr val="FAFC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사이트 제작자 정보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593FB5-7BDC-4FDF-BEED-FF1D938BA58D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01EE65E-CA35-473F-A4A7-1F930AE05839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553B5D3-59F7-47DF-9C7C-83DD99C81305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72" name="사각형: 둥근 모서리 34">
                  <a:extLst>
                    <a:ext uri="{FF2B5EF4-FFF2-40B4-BE49-F238E27FC236}">
                      <a16:creationId xmlns:a16="http://schemas.microsoft.com/office/drawing/2014/main" id="{BE970032-D9D5-467D-A335-EC97604D4951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3" name="TextBox 38">
                  <a:extLst>
                    <a:ext uri="{FF2B5EF4-FFF2-40B4-BE49-F238E27FC236}">
                      <a16:creationId xmlns:a16="http://schemas.microsoft.com/office/drawing/2014/main" id="{1D22939E-7441-4317-B13D-97C6AD534606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C37749-E565-4FE5-B871-88E136024643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70" name="사각형: 둥근 모서리 35">
                  <a:extLst>
                    <a:ext uri="{FF2B5EF4-FFF2-40B4-BE49-F238E27FC236}">
                      <a16:creationId xmlns:a16="http://schemas.microsoft.com/office/drawing/2014/main" id="{FB427606-E638-4A8F-9F86-7727206396CE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1" name="TextBox 39">
                  <a:extLst>
                    <a:ext uri="{FF2B5EF4-FFF2-40B4-BE49-F238E27FC236}">
                      <a16:creationId xmlns:a16="http://schemas.microsoft.com/office/drawing/2014/main" id="{4F440646-B0FC-4E4D-A55E-D6FAF53A927A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FDD0CFE6-D4AC-4F42-A666-4EA11A60671F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65" name="사각형: 둥근 모서리 36">
                  <a:extLst>
                    <a:ext uri="{FF2B5EF4-FFF2-40B4-BE49-F238E27FC236}">
                      <a16:creationId xmlns:a16="http://schemas.microsoft.com/office/drawing/2014/main" id="{679F08AF-1F18-49B8-9D3A-2D0074F9EE26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9" name="TextBox 40">
                  <a:extLst>
                    <a:ext uri="{FF2B5EF4-FFF2-40B4-BE49-F238E27FC236}">
                      <a16:creationId xmlns:a16="http://schemas.microsoft.com/office/drawing/2014/main" id="{D66479F2-63D3-4C01-8BCE-AC07F27EE3D0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E5B736DB-2C07-4AC6-8FF4-6D6A6C7E444B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63" name="사각형: 둥근 모서리 37">
                  <a:extLst>
                    <a:ext uri="{FF2B5EF4-FFF2-40B4-BE49-F238E27FC236}">
                      <a16:creationId xmlns:a16="http://schemas.microsoft.com/office/drawing/2014/main" id="{2B0F1655-4326-4AA9-A8CB-5BFFA991DD99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4" name="TextBox 41">
                  <a:extLst>
                    <a:ext uri="{FF2B5EF4-FFF2-40B4-BE49-F238E27FC236}">
                      <a16:creationId xmlns:a16="http://schemas.microsoft.com/office/drawing/2014/main" id="{4E22D992-D2B4-4AE1-B1C5-FEC082A362C0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34" name="사각형: 둥근 모서리 37">
              <a:extLst>
                <a:ext uri="{FF2B5EF4-FFF2-40B4-BE49-F238E27FC236}">
                  <a16:creationId xmlns:a16="http://schemas.microsoft.com/office/drawing/2014/main" id="{900D821B-A2AC-4B2E-85BA-8E888A2F6E8F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35" name="TextBox 41">
              <a:extLst>
                <a:ext uri="{FF2B5EF4-FFF2-40B4-BE49-F238E27FC236}">
                  <a16:creationId xmlns:a16="http://schemas.microsoft.com/office/drawing/2014/main" id="{3133305E-FF6A-434F-88EC-6070C9091D82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CA6EDAE-B868-4289-BAF6-96B4212B378B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3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5209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" name="사각형: 둥근 모서리 4"/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2958454" y="1112643"/>
            <a:ext cx="1998925" cy="771849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2400" dirty="0">
                <a:latin typeface="KoPub돋움체 Bold"/>
                <a:ea typeface="KoPub돋움체 Bold"/>
              </a:rPr>
              <a:t>INDEX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18C0B5-97CA-47FF-9BD7-E9EBFE6ECCF2}"/>
              </a:ext>
            </a:extLst>
          </p:cNvPr>
          <p:cNvGrpSpPr/>
          <p:nvPr/>
        </p:nvGrpSpPr>
        <p:grpSpPr>
          <a:xfrm>
            <a:off x="5828890" y="1183789"/>
            <a:ext cx="2846976" cy="4675824"/>
            <a:chOff x="5729622" y="1628606"/>
            <a:chExt cx="2846976" cy="4675824"/>
          </a:xfrm>
        </p:grpSpPr>
        <p:grpSp>
          <p:nvGrpSpPr>
            <p:cNvPr id="81" name="그룹 80"/>
            <p:cNvGrpSpPr/>
            <p:nvPr/>
          </p:nvGrpSpPr>
          <p:grpSpPr>
            <a:xfrm>
              <a:off x="5729622" y="1628606"/>
              <a:ext cx="2846976" cy="3664873"/>
              <a:chOff x="5692942" y="1686679"/>
              <a:chExt cx="2070929" cy="2759362"/>
            </a:xfrm>
          </p:grpSpPr>
          <p:sp>
            <p:nvSpPr>
              <p:cNvPr id="43" name="사각형: 둥근 모서리 42"/>
              <p:cNvSpPr/>
              <p:nvPr/>
            </p:nvSpPr>
            <p:spPr>
              <a:xfrm>
                <a:off x="5694000" y="1686679"/>
                <a:ext cx="504000" cy="421200"/>
              </a:xfrm>
              <a:prstGeom prst="roundRect">
                <a:avLst>
                  <a:gd name="adj" fmla="val 16667"/>
                </a:avLst>
              </a:prstGeom>
              <a:solidFill>
                <a:srgbClr val="190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/>
                </a:pPr>
                <a:r>
                  <a:rPr lang="en-US" altLang="ko-KR" sz="1500" dirty="0">
                    <a:latin typeface="KoPub돋움체 Bold"/>
                    <a:ea typeface="KoPub돋움체 Bold"/>
                  </a:rPr>
                  <a:t>(1)</a:t>
                </a:r>
                <a:endParaRPr lang="ko-KR" altLang="en-US" sz="1500" dirty="0"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19368" y="1744537"/>
                <a:ext cx="1442386" cy="278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rPr>
                  <a:t>Why?</a:t>
                </a:r>
              </a:p>
            </p:txBody>
          </p:sp>
          <p:sp>
            <p:nvSpPr>
              <p:cNvPr id="70" name="사각형: 둥근 모서리 42"/>
              <p:cNvSpPr/>
              <p:nvPr/>
            </p:nvSpPr>
            <p:spPr>
              <a:xfrm>
                <a:off x="5692942" y="2441271"/>
                <a:ext cx="504000" cy="421200"/>
              </a:xfrm>
              <a:prstGeom prst="roundRect">
                <a:avLst>
                  <a:gd name="adj" fmla="val 16667"/>
                </a:avLst>
              </a:prstGeom>
              <a:solidFill>
                <a:srgbClr val="190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/>
                </a:pPr>
                <a:r>
                  <a:rPr lang="en-US" altLang="ko-KR" sz="1500" dirty="0">
                    <a:latin typeface="KoPub돋움체 Bold"/>
                    <a:ea typeface="KoPub돋움체 Bold"/>
                  </a:rPr>
                  <a:t>(2)</a:t>
                </a:r>
              </a:p>
            </p:txBody>
          </p:sp>
          <p:sp>
            <p:nvSpPr>
              <p:cNvPr id="71" name="TextBox 46"/>
              <p:cNvSpPr txBox="1"/>
              <p:nvPr/>
            </p:nvSpPr>
            <p:spPr>
              <a:xfrm>
                <a:off x="6318310" y="2499129"/>
                <a:ext cx="1442386" cy="278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rPr>
                  <a:t>What?</a:t>
                </a:r>
              </a:p>
            </p:txBody>
          </p:sp>
          <p:sp>
            <p:nvSpPr>
              <p:cNvPr id="73" name="사각형: 둥근 모서리 42"/>
              <p:cNvSpPr/>
              <p:nvPr/>
            </p:nvSpPr>
            <p:spPr>
              <a:xfrm>
                <a:off x="5692942" y="3219450"/>
                <a:ext cx="504000" cy="421200"/>
              </a:xfrm>
              <a:prstGeom prst="roundRect">
                <a:avLst>
                  <a:gd name="adj" fmla="val 16667"/>
                </a:avLst>
              </a:prstGeom>
              <a:solidFill>
                <a:srgbClr val="190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/>
                </a:pPr>
                <a:r>
                  <a:rPr lang="en-US" altLang="ko-KR" sz="1500">
                    <a:latin typeface="KoPub돋움체 Bold"/>
                    <a:ea typeface="KoPub돋움체 Bold"/>
                  </a:rPr>
                  <a:t>(3)</a:t>
                </a:r>
              </a:p>
            </p:txBody>
          </p:sp>
          <p:sp>
            <p:nvSpPr>
              <p:cNvPr id="74" name="TextBox 46"/>
              <p:cNvSpPr txBox="1"/>
              <p:nvPr/>
            </p:nvSpPr>
            <p:spPr>
              <a:xfrm>
                <a:off x="6318310" y="3277307"/>
                <a:ext cx="1442386" cy="278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rPr>
                  <a:t>How?</a:t>
                </a:r>
              </a:p>
            </p:txBody>
          </p:sp>
          <p:sp>
            <p:nvSpPr>
              <p:cNvPr id="76" name="사각형: 둥근 모서리 42"/>
              <p:cNvSpPr/>
              <p:nvPr/>
            </p:nvSpPr>
            <p:spPr>
              <a:xfrm>
                <a:off x="5696116" y="4024841"/>
                <a:ext cx="504000" cy="421200"/>
              </a:xfrm>
              <a:prstGeom prst="roundRect">
                <a:avLst>
                  <a:gd name="adj" fmla="val 16667"/>
                </a:avLst>
              </a:prstGeom>
              <a:solidFill>
                <a:srgbClr val="190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/>
                </a:pPr>
                <a:r>
                  <a:rPr lang="en-US" altLang="ko-KR" sz="1500">
                    <a:latin typeface="KoPub돋움체 Bold"/>
                    <a:ea typeface="KoPub돋움체 Bold"/>
                  </a:rPr>
                  <a:t>(4)</a:t>
                </a:r>
              </a:p>
            </p:txBody>
          </p:sp>
          <p:sp>
            <p:nvSpPr>
              <p:cNvPr id="77" name="TextBox 46"/>
              <p:cNvSpPr txBox="1"/>
              <p:nvPr/>
            </p:nvSpPr>
            <p:spPr>
              <a:xfrm>
                <a:off x="6321484" y="4082700"/>
                <a:ext cx="1442387" cy="278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rPr>
                  <a:t>Etc.</a:t>
                </a: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3059A13-1207-40D7-A0DF-1F7B8874A44B}"/>
                </a:ext>
              </a:extLst>
            </p:cNvPr>
            <p:cNvSpPr/>
            <p:nvPr/>
          </p:nvSpPr>
          <p:spPr>
            <a:xfrm>
              <a:off x="5729622" y="5745009"/>
              <a:ext cx="692866" cy="559421"/>
            </a:xfrm>
            <a:prstGeom prst="roundRect">
              <a:avLst>
                <a:gd name="adj" fmla="val 16667"/>
              </a:avLst>
            </a:prstGeom>
            <a:solidFill>
              <a:srgbClr val="190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r>
                <a:rPr lang="en-US" altLang="ko-KR" sz="1500" dirty="0">
                  <a:latin typeface="KoPub돋움체 Bold"/>
                  <a:ea typeface="KoPub돋움체 Bold"/>
                </a:rPr>
                <a:t>(5)</a:t>
              </a:r>
              <a:endParaRPr lang="ko-KR" altLang="en-US" sz="1500" dirty="0">
                <a:latin typeface="KoPub돋움체 Bold"/>
                <a:ea typeface="KoPub돋움체 Bold"/>
              </a:endParaRPr>
            </a:p>
          </p:txBody>
        </p:sp>
        <p:sp>
          <p:nvSpPr>
            <p:cNvPr id="21" name="TextBox 46">
              <a:extLst>
                <a:ext uri="{FF2B5EF4-FFF2-40B4-BE49-F238E27FC236}">
                  <a16:creationId xmlns:a16="http://schemas.microsoft.com/office/drawing/2014/main" id="{0743415C-89D1-4961-A619-2F2A88D99F4B}"/>
                </a:ext>
              </a:extLst>
            </p:cNvPr>
            <p:cNvSpPr txBox="1"/>
            <p:nvPr/>
          </p:nvSpPr>
          <p:spPr>
            <a:xfrm>
              <a:off x="6589336" y="5831321"/>
              <a:ext cx="19828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34F9A6-0447-4A00-AA08-9F700911CE9E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갈매기형 수장 41"/>
          <p:cNvSpPr/>
          <p:nvPr/>
        </p:nvSpPr>
        <p:spPr>
          <a:xfrm>
            <a:off x="3110400" y="3582000"/>
            <a:ext cx="3323149" cy="396000"/>
          </a:xfrm>
          <a:prstGeom prst="chevron">
            <a:avLst>
              <a:gd name="adj" fmla="val 50000"/>
            </a:avLst>
          </a:prstGeom>
          <a:solidFill>
            <a:srgbClr val="FFA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20170263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독일어문문화학과 </a:t>
            </a: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이혜린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48" name="갈매기형 수장 42"/>
          <p:cNvSpPr/>
          <p:nvPr/>
        </p:nvSpPr>
        <p:spPr>
          <a:xfrm>
            <a:off x="7696800" y="3625200"/>
            <a:ext cx="3323149" cy="396000"/>
          </a:xfrm>
          <a:prstGeom prst="chevron">
            <a:avLst>
              <a:gd name="adj" fmla="val 50000"/>
            </a:avLst>
          </a:prstGeom>
          <a:solidFill>
            <a:srgbClr val="00A75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20180193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 일본어문문화학과 </a:t>
            </a: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성지희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46" name="갈매기형 수장 40"/>
          <p:cNvSpPr/>
          <p:nvPr/>
        </p:nvSpPr>
        <p:spPr>
          <a:xfrm>
            <a:off x="7671600" y="1537200"/>
            <a:ext cx="3323150" cy="396000"/>
          </a:xfrm>
          <a:prstGeom prst="chevron">
            <a:avLst>
              <a:gd name="adj" fmla="val 50000"/>
            </a:avLst>
          </a:prstGeom>
          <a:solidFill>
            <a:srgbClr val="FF002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20172177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 정보시스템공학과 정지원</a:t>
            </a:r>
          </a:p>
        </p:txBody>
      </p:sp>
      <p:sp>
        <p:nvSpPr>
          <p:cNvPr id="145" name="갈매기형 수장 39"/>
          <p:cNvSpPr/>
          <p:nvPr/>
        </p:nvSpPr>
        <p:spPr>
          <a:xfrm>
            <a:off x="3121160" y="1549333"/>
            <a:ext cx="3324136" cy="396133"/>
          </a:xfrm>
          <a:prstGeom prst="chevron">
            <a:avLst>
              <a:gd name="adj" fmla="val 50000"/>
            </a:avLst>
          </a:prstGeom>
          <a:solidFill>
            <a:srgbClr val="4C8E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20180445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 경제학과 </a:t>
            </a: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신재연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620607" y="2105556"/>
            <a:ext cx="2276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자료조사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,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PPT</a:t>
            </a:r>
          </a:p>
        </p:txBody>
      </p:sp>
      <p:sp>
        <p:nvSpPr>
          <p:cNvPr id="127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KoPub돋움체 Bold"/>
                <a:ea typeface="KoPub돋움체 Bold"/>
              </a:rPr>
              <a:t>INDEX</a:t>
            </a:r>
            <a:endParaRPr lang="ko-KR" altLang="en-US" sz="2000">
              <a:latin typeface="KoPub돋움체 Bold"/>
              <a:ea typeface="KoPub돋움체 Bold"/>
            </a:endParaRPr>
          </a:p>
        </p:txBody>
      </p:sp>
      <p:sp>
        <p:nvSpPr>
          <p:cNvPr id="128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>
                <a:latin typeface="KoPub돋움체 Bold"/>
                <a:ea typeface="KoPub돋움체 Bold"/>
              </a:rPr>
              <a:t>CONTENTS</a:t>
            </a:r>
            <a:endParaRPr lang="ko-KR" altLang="en-US" sz="1100">
              <a:latin typeface="KoPub돋움체 Bold"/>
              <a:ea typeface="KoPub돋움체 Bold"/>
            </a:endParaRPr>
          </a:p>
        </p:txBody>
      </p:sp>
      <p:cxnSp>
        <p:nvCxnSpPr>
          <p:cNvPr id="129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03"/>
          <p:cNvSpPr txBox="1"/>
          <p:nvPr/>
        </p:nvSpPr>
        <p:spPr>
          <a:xfrm>
            <a:off x="8311142" y="4243389"/>
            <a:ext cx="2276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자료조사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,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PPT</a:t>
            </a:r>
          </a:p>
        </p:txBody>
      </p:sp>
      <p:sp>
        <p:nvSpPr>
          <p:cNvPr id="151" name="TextBox 103"/>
          <p:cNvSpPr txBox="1"/>
          <p:nvPr/>
        </p:nvSpPr>
        <p:spPr>
          <a:xfrm>
            <a:off x="3463974" y="4243389"/>
            <a:ext cx="2632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사이트 만들기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,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 발표</a:t>
            </a:r>
          </a:p>
        </p:txBody>
      </p:sp>
      <p:sp>
        <p:nvSpPr>
          <p:cNvPr id="152" name="TextBox 103"/>
          <p:cNvSpPr txBox="1"/>
          <p:nvPr/>
        </p:nvSpPr>
        <p:spPr>
          <a:xfrm>
            <a:off x="8088891" y="2116138"/>
            <a:ext cx="2632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사이트 만들기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,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 발표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F3ACE5-A9BF-4B4E-93C5-A8E2899C3B1B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68F9BE0-8D5B-4097-9B1B-5071B322336C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55F65AE-8071-4CC1-82A8-4A41242C1A34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9E3E1F6-D3FB-4E9B-9C51-2D05B1F165B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0555D88-0A9B-44F8-B243-79BB016104AA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43CDD80-B9FB-443A-B3ED-76592409B6A9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AD5B3D9-B356-451F-B6B6-1A18BFEDB778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63" name="사각형: 둥근 모서리 34">
                  <a:extLst>
                    <a:ext uri="{FF2B5EF4-FFF2-40B4-BE49-F238E27FC236}">
                      <a16:creationId xmlns:a16="http://schemas.microsoft.com/office/drawing/2014/main" id="{FFBE760C-0DD5-48F0-BD7C-BA5F7F6F3507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4" name="TextBox 38">
                  <a:extLst>
                    <a:ext uri="{FF2B5EF4-FFF2-40B4-BE49-F238E27FC236}">
                      <a16:creationId xmlns:a16="http://schemas.microsoft.com/office/drawing/2014/main" id="{3FAFA286-D38B-4DEB-95F0-027F0C3D746B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2EFF3DF-468E-47C5-BD4B-546DDEEEC12F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61" name="사각형: 둥근 모서리 35">
                  <a:extLst>
                    <a:ext uri="{FF2B5EF4-FFF2-40B4-BE49-F238E27FC236}">
                      <a16:creationId xmlns:a16="http://schemas.microsoft.com/office/drawing/2014/main" id="{5172F4D2-DCFF-4CCA-9B31-CD61D2104F01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2" name="TextBox 39">
                  <a:extLst>
                    <a:ext uri="{FF2B5EF4-FFF2-40B4-BE49-F238E27FC236}">
                      <a16:creationId xmlns:a16="http://schemas.microsoft.com/office/drawing/2014/main" id="{56262029-FA5D-44AD-9A0F-539DFC05D50A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0FFCE34-171E-4F7C-B244-4F90BE3EE7FF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59" name="사각형: 둥근 모서리 36">
                  <a:extLst>
                    <a:ext uri="{FF2B5EF4-FFF2-40B4-BE49-F238E27FC236}">
                      <a16:creationId xmlns:a16="http://schemas.microsoft.com/office/drawing/2014/main" id="{91B6A76D-64D4-493C-86AD-A3B9D09DFE13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0" name="TextBox 40">
                  <a:extLst>
                    <a:ext uri="{FF2B5EF4-FFF2-40B4-BE49-F238E27FC236}">
                      <a16:creationId xmlns:a16="http://schemas.microsoft.com/office/drawing/2014/main" id="{1449E5F8-795B-43BB-8D83-F5AD93F4A877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C12689C-124E-4CAF-B34F-44279E689404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57" name="사각형: 둥근 모서리 37">
                  <a:extLst>
                    <a:ext uri="{FF2B5EF4-FFF2-40B4-BE49-F238E27FC236}">
                      <a16:creationId xmlns:a16="http://schemas.microsoft.com/office/drawing/2014/main" id="{0A105D09-0586-4628-8FDC-6E9F1B632116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8" name="TextBox 41">
                  <a:extLst>
                    <a:ext uri="{FF2B5EF4-FFF2-40B4-BE49-F238E27FC236}">
                      <a16:creationId xmlns:a16="http://schemas.microsoft.com/office/drawing/2014/main" id="{0F63B339-A4A1-44A4-909E-EA6BA22FF21B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34" name="사각형: 둥근 모서리 37">
              <a:extLst>
                <a:ext uri="{FF2B5EF4-FFF2-40B4-BE49-F238E27FC236}">
                  <a16:creationId xmlns:a16="http://schemas.microsoft.com/office/drawing/2014/main" id="{10BC4A05-6E53-44DF-B60A-4767E08BE820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190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35" name="TextBox 41">
              <a:extLst>
                <a:ext uri="{FF2B5EF4-FFF2-40B4-BE49-F238E27FC236}">
                  <a16:creationId xmlns:a16="http://schemas.microsoft.com/office/drawing/2014/main" id="{E51B5C06-ECD7-4948-9971-1477C802340D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190A49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B2CA19-82E1-4BA3-BA9D-1B0CD9A5E177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317816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자유형: 도형 15"/>
          <p:cNvSpPr/>
          <p:nvPr/>
        </p:nvSpPr>
        <p:spPr>
          <a:xfrm>
            <a:off x="1547812" y="1790700"/>
            <a:ext cx="9115425" cy="3276600"/>
          </a:xfrm>
          <a:custGeom>
            <a:avLst/>
            <a:gdLst>
              <a:gd name="connsiteX0" fmla="*/ 0 w 9115425"/>
              <a:gd name="connsiteY0" fmla="*/ 0 h 3276600"/>
              <a:gd name="connsiteX1" fmla="*/ 9115425 w 9115425"/>
              <a:gd name="connsiteY1" fmla="*/ 0 h 3276600"/>
              <a:gd name="connsiteX2" fmla="*/ 9115425 w 9115425"/>
              <a:gd name="connsiteY2" fmla="*/ 1344893 h 3276600"/>
              <a:gd name="connsiteX3" fmla="*/ 8822018 w 9115425"/>
              <a:gd name="connsiteY3" fmla="*/ 1638300 h 3276600"/>
              <a:gd name="connsiteX4" fmla="*/ 9115425 w 9115425"/>
              <a:gd name="connsiteY4" fmla="*/ 1931707 h 3276600"/>
              <a:gd name="connsiteX5" fmla="*/ 9115425 w 9115425"/>
              <a:gd name="connsiteY5" fmla="*/ 3276600 h 3276600"/>
              <a:gd name="connsiteX6" fmla="*/ 0 w 9115425"/>
              <a:gd name="connsiteY6" fmla="*/ 3276600 h 3276600"/>
              <a:gd name="connsiteX7" fmla="*/ 0 w 9115425"/>
              <a:gd name="connsiteY7" fmla="*/ 1930267 h 3276600"/>
              <a:gd name="connsiteX8" fmla="*/ 14288 w 9115425"/>
              <a:gd name="connsiteY8" fmla="*/ 1931707 h 3276600"/>
              <a:gd name="connsiteX9" fmla="*/ 307695 w 9115425"/>
              <a:gd name="connsiteY9" fmla="*/ 1638300 h 3276600"/>
              <a:gd name="connsiteX10" fmla="*/ 14288 w 9115425"/>
              <a:gd name="connsiteY10" fmla="*/ 1344893 h 3276600"/>
              <a:gd name="connsiteX11" fmla="*/ 0 w 9115425"/>
              <a:gd name="connsiteY11" fmla="*/ 1346334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15425" h="3276600">
                <a:moveTo>
                  <a:pt x="0" y="0"/>
                </a:moveTo>
                <a:lnTo>
                  <a:pt x="9115425" y="0"/>
                </a:lnTo>
                <a:lnTo>
                  <a:pt x="9115425" y="1344893"/>
                </a:lnTo>
                <a:cubicBezTo>
                  <a:pt x="8953381" y="1344893"/>
                  <a:pt x="8822018" y="1476256"/>
                  <a:pt x="8822018" y="1638300"/>
                </a:cubicBezTo>
                <a:cubicBezTo>
                  <a:pt x="8822018" y="1800344"/>
                  <a:pt x="8953381" y="1931707"/>
                  <a:pt x="9115425" y="1931707"/>
                </a:cubicBezTo>
                <a:lnTo>
                  <a:pt x="9115425" y="3276600"/>
                </a:lnTo>
                <a:lnTo>
                  <a:pt x="0" y="3276600"/>
                </a:lnTo>
                <a:lnTo>
                  <a:pt x="0" y="1930267"/>
                </a:lnTo>
                <a:lnTo>
                  <a:pt x="14288" y="1931707"/>
                </a:lnTo>
                <a:cubicBezTo>
                  <a:pt x="176332" y="1931707"/>
                  <a:pt x="307695" y="1800344"/>
                  <a:pt x="307695" y="1638300"/>
                </a:cubicBezTo>
                <a:cubicBezTo>
                  <a:pt x="307695" y="1476256"/>
                  <a:pt x="176332" y="1344893"/>
                  <a:pt x="14288" y="1344893"/>
                </a:cubicBezTo>
                <a:lnTo>
                  <a:pt x="0" y="1346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95550" y="2943225"/>
            <a:ext cx="7210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QUESTION &amp; ANSWER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5550" y="3446740"/>
            <a:ext cx="7210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KoPub돋움체 Light"/>
                <a:ea typeface="KoPub돋움체 Light"/>
              </a:rPr>
              <a:t>Do you have any question?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KoPub돋움체 Light"/>
              <a:ea typeface="KoPub돋움체 Light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423717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C74E64-D34D-4CB4-9D9E-33BB88ED1E4A}"/>
              </a:ext>
            </a:extLst>
          </p:cNvPr>
          <p:cNvGrpSpPr/>
          <p:nvPr/>
        </p:nvGrpSpPr>
        <p:grpSpPr>
          <a:xfrm>
            <a:off x="4801930" y="3909108"/>
            <a:ext cx="2588140" cy="60852"/>
            <a:chOff x="4801930" y="3909108"/>
            <a:chExt cx="2588140" cy="6085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EFCA0E-FF0F-4847-92E3-863D005B8527}"/>
                </a:ext>
              </a:extLst>
            </p:cNvPr>
            <p:cNvSpPr/>
            <p:nvPr/>
          </p:nvSpPr>
          <p:spPr>
            <a:xfrm>
              <a:off x="5448965" y="3909108"/>
              <a:ext cx="647035" cy="60852"/>
            </a:xfrm>
            <a:prstGeom prst="rect">
              <a:avLst/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66C2F6-62F7-44EC-B905-BD2AA0538D33}"/>
                </a:ext>
              </a:extLst>
            </p:cNvPr>
            <p:cNvSpPr/>
            <p:nvPr/>
          </p:nvSpPr>
          <p:spPr>
            <a:xfrm>
              <a:off x="4801930" y="3909108"/>
              <a:ext cx="647035" cy="60852"/>
            </a:xfrm>
            <a:prstGeom prst="rect">
              <a:avLst/>
            </a:prstGeom>
            <a:solidFill>
              <a:srgbClr val="190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B372B1D-D1B7-4E89-9270-0BC088653488}"/>
                </a:ext>
              </a:extLst>
            </p:cNvPr>
            <p:cNvSpPr/>
            <p:nvPr/>
          </p:nvSpPr>
          <p:spPr>
            <a:xfrm>
              <a:off x="6743035" y="3909108"/>
              <a:ext cx="647035" cy="60852"/>
            </a:xfrm>
            <a:prstGeom prst="rect">
              <a:avLst/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DD59F8-7AED-49FF-B0CC-0007316212E4}"/>
                </a:ext>
              </a:extLst>
            </p:cNvPr>
            <p:cNvSpPr/>
            <p:nvPr/>
          </p:nvSpPr>
          <p:spPr>
            <a:xfrm>
              <a:off x="6096000" y="3909108"/>
              <a:ext cx="647035" cy="60852"/>
            </a:xfrm>
            <a:prstGeom prst="rect">
              <a:avLst/>
            </a:prstGeom>
            <a:solidFill>
              <a:srgbClr val="FAF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B8F588-BACA-498A-8905-C7C0CD261CE8}"/>
              </a:ext>
            </a:extLst>
          </p:cNvPr>
          <p:cNvSpPr/>
          <p:nvPr/>
        </p:nvSpPr>
        <p:spPr>
          <a:xfrm>
            <a:off x="10598807" y="3373439"/>
            <a:ext cx="128861" cy="1288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A6A9AE-CE41-4239-9B7D-E575C957B983}"/>
              </a:ext>
            </a:extLst>
          </p:cNvPr>
          <p:cNvSpPr/>
          <p:nvPr/>
        </p:nvSpPr>
        <p:spPr>
          <a:xfrm>
            <a:off x="1486478" y="3382309"/>
            <a:ext cx="128861" cy="1288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954E44-1EEA-4062-8105-3C7DC488DAFE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317816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자유형: 도형 15"/>
          <p:cNvSpPr/>
          <p:nvPr/>
        </p:nvSpPr>
        <p:spPr>
          <a:xfrm>
            <a:off x="1547812" y="1790700"/>
            <a:ext cx="9115425" cy="3276600"/>
          </a:xfrm>
          <a:custGeom>
            <a:avLst/>
            <a:gdLst>
              <a:gd name="connsiteX0" fmla="*/ 0 w 9115425"/>
              <a:gd name="connsiteY0" fmla="*/ 0 h 3276600"/>
              <a:gd name="connsiteX1" fmla="*/ 9115425 w 9115425"/>
              <a:gd name="connsiteY1" fmla="*/ 0 h 3276600"/>
              <a:gd name="connsiteX2" fmla="*/ 9115425 w 9115425"/>
              <a:gd name="connsiteY2" fmla="*/ 1344893 h 3276600"/>
              <a:gd name="connsiteX3" fmla="*/ 8822018 w 9115425"/>
              <a:gd name="connsiteY3" fmla="*/ 1638300 h 3276600"/>
              <a:gd name="connsiteX4" fmla="*/ 9115425 w 9115425"/>
              <a:gd name="connsiteY4" fmla="*/ 1931707 h 3276600"/>
              <a:gd name="connsiteX5" fmla="*/ 9115425 w 9115425"/>
              <a:gd name="connsiteY5" fmla="*/ 3276600 h 3276600"/>
              <a:gd name="connsiteX6" fmla="*/ 0 w 9115425"/>
              <a:gd name="connsiteY6" fmla="*/ 3276600 h 3276600"/>
              <a:gd name="connsiteX7" fmla="*/ 0 w 9115425"/>
              <a:gd name="connsiteY7" fmla="*/ 1930267 h 3276600"/>
              <a:gd name="connsiteX8" fmla="*/ 14288 w 9115425"/>
              <a:gd name="connsiteY8" fmla="*/ 1931707 h 3276600"/>
              <a:gd name="connsiteX9" fmla="*/ 307695 w 9115425"/>
              <a:gd name="connsiteY9" fmla="*/ 1638300 h 3276600"/>
              <a:gd name="connsiteX10" fmla="*/ 14288 w 9115425"/>
              <a:gd name="connsiteY10" fmla="*/ 1344893 h 3276600"/>
              <a:gd name="connsiteX11" fmla="*/ 0 w 9115425"/>
              <a:gd name="connsiteY11" fmla="*/ 1346334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15425" h="3276600">
                <a:moveTo>
                  <a:pt x="0" y="0"/>
                </a:moveTo>
                <a:lnTo>
                  <a:pt x="9115425" y="0"/>
                </a:lnTo>
                <a:lnTo>
                  <a:pt x="9115425" y="1344893"/>
                </a:lnTo>
                <a:cubicBezTo>
                  <a:pt x="8953381" y="1344893"/>
                  <a:pt x="8822018" y="1476256"/>
                  <a:pt x="8822018" y="1638300"/>
                </a:cubicBezTo>
                <a:cubicBezTo>
                  <a:pt x="8822018" y="1800344"/>
                  <a:pt x="8953381" y="1931707"/>
                  <a:pt x="9115425" y="1931707"/>
                </a:cubicBezTo>
                <a:lnTo>
                  <a:pt x="9115425" y="3276600"/>
                </a:lnTo>
                <a:lnTo>
                  <a:pt x="0" y="3276600"/>
                </a:lnTo>
                <a:lnTo>
                  <a:pt x="0" y="1930267"/>
                </a:lnTo>
                <a:lnTo>
                  <a:pt x="14288" y="1931707"/>
                </a:lnTo>
                <a:cubicBezTo>
                  <a:pt x="176332" y="1931707"/>
                  <a:pt x="307695" y="1800344"/>
                  <a:pt x="307695" y="1638300"/>
                </a:cubicBezTo>
                <a:cubicBezTo>
                  <a:pt x="307695" y="1476256"/>
                  <a:pt x="176332" y="1344893"/>
                  <a:pt x="14288" y="1344893"/>
                </a:cubicBezTo>
                <a:lnTo>
                  <a:pt x="0" y="1346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00312" y="3086456"/>
            <a:ext cx="7210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THANK YOU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!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E4126A-F9DF-4F62-A3E1-54C149BB52DC}"/>
              </a:ext>
            </a:extLst>
          </p:cNvPr>
          <p:cNvGrpSpPr/>
          <p:nvPr/>
        </p:nvGrpSpPr>
        <p:grpSpPr>
          <a:xfrm>
            <a:off x="4801930" y="3909108"/>
            <a:ext cx="2588140" cy="60852"/>
            <a:chOff x="4801930" y="3909108"/>
            <a:chExt cx="2588140" cy="60852"/>
          </a:xfrm>
        </p:grpSpPr>
        <p:sp>
          <p:nvSpPr>
            <p:cNvPr id="12" name="직사각형 11"/>
            <p:cNvSpPr/>
            <p:nvPr/>
          </p:nvSpPr>
          <p:spPr>
            <a:xfrm>
              <a:off x="5448965" y="3909108"/>
              <a:ext cx="647035" cy="60852"/>
            </a:xfrm>
            <a:prstGeom prst="rect">
              <a:avLst/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1930" y="3909108"/>
              <a:ext cx="647035" cy="60852"/>
            </a:xfrm>
            <a:prstGeom prst="rect">
              <a:avLst/>
            </a:prstGeom>
            <a:solidFill>
              <a:srgbClr val="190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43035" y="3909108"/>
              <a:ext cx="647035" cy="60852"/>
            </a:xfrm>
            <a:prstGeom prst="rect">
              <a:avLst/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096000" y="3909108"/>
              <a:ext cx="647035" cy="60852"/>
            </a:xfrm>
            <a:prstGeom prst="rect">
              <a:avLst/>
            </a:prstGeom>
            <a:solidFill>
              <a:srgbClr val="FAF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타원 17"/>
          <p:cNvSpPr/>
          <p:nvPr/>
        </p:nvSpPr>
        <p:spPr>
          <a:xfrm>
            <a:off x="10423717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437A83-53B5-4858-9DF2-54C9F849A9A4}"/>
              </a:ext>
            </a:extLst>
          </p:cNvPr>
          <p:cNvSpPr/>
          <p:nvPr/>
        </p:nvSpPr>
        <p:spPr>
          <a:xfrm>
            <a:off x="1483381" y="3373439"/>
            <a:ext cx="128861" cy="1288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705222-1457-4792-8D34-86D8344EE49E}"/>
              </a:ext>
            </a:extLst>
          </p:cNvPr>
          <p:cNvSpPr/>
          <p:nvPr/>
        </p:nvSpPr>
        <p:spPr>
          <a:xfrm>
            <a:off x="10598807" y="3373439"/>
            <a:ext cx="128861" cy="1288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75EEFC-48CC-4405-AC22-FDCFA34A9C7E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>
                <a:latin typeface="KoPub돋움체 Bold"/>
                <a:ea typeface="KoPub돋움체 Bold"/>
              </a:rPr>
              <a:t>CONTENTS</a:t>
            </a:r>
            <a:endParaRPr lang="ko-KR" altLang="en-US" sz="1100">
              <a:latin typeface="KoPub돋움체 Bold"/>
              <a:ea typeface="KoPub돋움체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9F61257-2F9F-4D9A-A2FD-7608581CD56D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C58813B-900D-4FE8-A26F-3E0BB4438B6C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561DC51-F2B1-4854-B5CD-EEE622F15582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6281F1C-6ED2-4F57-AE35-0AA480F3791E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36E0DB-2C58-4EC8-8326-877870457112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4FB50C4-8D7E-4AE7-884C-3FEBEECE39B5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142" name="그룹 141"/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105" name="사각형: 둥근 모서리 34"/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109" name="TextBox 38"/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141" name="그룹 140"/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106" name="사각형: 둥근 모서리 35"/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110" name="TextBox 39"/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140" name="그룹 139"/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107" name="사각형: 둥근 모서리 36"/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111" name="TextBox 40"/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139" name="그룹 138"/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108" name="사각형: 둥근 모서리 37"/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112" name="TextBox 41"/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8" name="사각형: 둥근 모서리 37">
              <a:extLst>
                <a:ext uri="{FF2B5EF4-FFF2-40B4-BE49-F238E27FC236}">
                  <a16:creationId xmlns:a16="http://schemas.microsoft.com/office/drawing/2014/main" id="{C3D91773-45FE-4A8E-9FDD-4CA174B4B3BD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49" name="TextBox 41">
              <a:extLst>
                <a:ext uri="{FF2B5EF4-FFF2-40B4-BE49-F238E27FC236}">
                  <a16:creationId xmlns:a16="http://schemas.microsoft.com/office/drawing/2014/main" id="{4CC6F31E-38C7-4190-B165-AC8B287DDBBA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5EF80A5-7EF1-4639-BA03-CF483EB10BDF}"/>
              </a:ext>
            </a:extLst>
          </p:cNvPr>
          <p:cNvSpPr txBox="1"/>
          <p:nvPr/>
        </p:nvSpPr>
        <p:spPr>
          <a:xfrm>
            <a:off x="2316652" y="492846"/>
            <a:ext cx="1403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선정 이유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60D304-14B6-4077-A13B-A54D6D1E73CE}"/>
              </a:ext>
            </a:extLst>
          </p:cNvPr>
          <p:cNvSpPr txBox="1"/>
          <p:nvPr/>
        </p:nvSpPr>
        <p:spPr>
          <a:xfrm>
            <a:off x="2630751" y="1733019"/>
            <a:ext cx="86438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rgbClr val="DF0D3D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보안에 대한 지식이 부족한 일반인에게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  <a:p>
            <a:pPr marL="342900" lvl="0" indent="-342900">
              <a:buClr>
                <a:srgbClr val="DF0D3D"/>
              </a:buClr>
              <a:buSzPct val="90000"/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  <a:p>
            <a:pPr marL="342900" lvl="0" indent="-342900">
              <a:buClr>
                <a:srgbClr val="DF0D3D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highlight>
                  <a:srgbClr val="F1A19E"/>
                </a:highlight>
                <a:latin typeface="KoPub돋움체 Bold"/>
                <a:ea typeface="KoPub돋움체 Bold"/>
              </a:rPr>
              <a:t>성격 검사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highlight>
                  <a:srgbClr val="F1A19E"/>
                </a:highlight>
                <a:latin typeface="KoPub돋움체 Bold"/>
                <a:ea typeface="KoPub돋움체 Bold"/>
              </a:rPr>
              <a:t>,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highlight>
                  <a:srgbClr val="F1A19E"/>
                </a:highlight>
                <a:latin typeface="KoPub돋움체 Bold"/>
                <a:ea typeface="KoPub돋움체 Bold"/>
              </a:rPr>
              <a:t>재미있는 사실들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highlight>
                  <a:srgbClr val="F1A19E"/>
                </a:highlight>
                <a:latin typeface="KoPub돋움체 Bold"/>
                <a:ea typeface="KoPub돋움체 Bold"/>
              </a:rPr>
              <a:t>,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highlight>
                  <a:srgbClr val="F1A19E"/>
                </a:highlight>
                <a:latin typeface="KoPub돋움체 Bold"/>
                <a:ea typeface="KoPub돋움체 Bold"/>
              </a:rPr>
              <a:t>간단한 비밀번호 테스트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 등의 서비스를 제공함으로써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  <a:p>
            <a:pPr marL="342900" lvl="0" indent="-342900">
              <a:buClr>
                <a:srgbClr val="DF0D3D"/>
              </a:buClr>
              <a:buSzPct val="90000"/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  <a:p>
            <a:pPr marL="342900" lvl="0" indent="-342900">
              <a:buClr>
                <a:srgbClr val="DF0D3D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다소 무거울 수 있는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‘</a:t>
            </a:r>
            <a:r>
              <a:rPr lang="ko-KR" altLang="en-US" sz="2800" dirty="0">
                <a:solidFill>
                  <a:srgbClr val="DF0D3D"/>
                </a:solidFill>
                <a:latin typeface="KoPub돋움체 Bold"/>
                <a:ea typeface="KoPub돋움체 Bold"/>
              </a:rPr>
              <a:t>보안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’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이라는 주제에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  <a:p>
            <a:pPr marL="342900" lvl="0" indent="-342900">
              <a:buClr>
                <a:srgbClr val="DF0D3D"/>
              </a:buClr>
              <a:buSzPct val="90000"/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  <a:p>
            <a:pPr marL="342900" lvl="0" indent="-342900">
              <a:buClr>
                <a:srgbClr val="DF0D3D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쉽게 접근하고 흥미를 유발시키기 위함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27630E-873A-4D23-A821-FBC80EA00B04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>
                <a:latin typeface="KoPub돋움체 Bold"/>
                <a:ea typeface="KoPub돋움체 Bold"/>
              </a:rPr>
              <a:t>CONTENTS</a:t>
            </a:r>
            <a:endParaRPr lang="ko-KR" altLang="en-US" sz="1100">
              <a:latin typeface="KoPub돋움체 Bold"/>
              <a:ea typeface="KoPub돋움체 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7394B1-8E05-4D9B-B0BB-DAC07733992A}"/>
              </a:ext>
            </a:extLst>
          </p:cNvPr>
          <p:cNvGrpSpPr/>
          <p:nvPr/>
        </p:nvGrpSpPr>
        <p:grpSpPr>
          <a:xfrm>
            <a:off x="1899697" y="2821411"/>
            <a:ext cx="3163409" cy="1034013"/>
            <a:chOff x="2618930" y="2709858"/>
            <a:chExt cx="3163409" cy="1034013"/>
          </a:xfrm>
        </p:grpSpPr>
        <p:sp>
          <p:nvSpPr>
            <p:cNvPr id="50" name="사각형: 둥근 모서리 49"/>
            <p:cNvSpPr/>
            <p:nvPr/>
          </p:nvSpPr>
          <p:spPr>
            <a:xfrm>
              <a:off x="3102245" y="3161799"/>
              <a:ext cx="2126703" cy="582072"/>
            </a:xfrm>
            <a:prstGeom prst="roundRect">
              <a:avLst>
                <a:gd name="adj" fmla="val 16667"/>
              </a:avLst>
            </a:prstGeom>
            <a:solidFill>
              <a:srgbClr val="023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400" b="1" dirty="0">
                  <a:latin typeface="KoPub돋움체 Bold"/>
                  <a:ea typeface="KoPub돋움체 Bold"/>
                  <a:cs typeface="굴림"/>
                </a:rPr>
                <a:t>보 안 회 사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18930" y="2709858"/>
              <a:ext cx="3163409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900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무엇을 보여주고 싶었는가</a:t>
              </a:r>
              <a:r>
                <a:rPr lang="en-US" altLang="ko-KR" sz="1900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?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3682A6-9421-4686-AB1F-8A730EC974DB}"/>
              </a:ext>
            </a:extLst>
          </p:cNvPr>
          <p:cNvGrpSpPr/>
          <p:nvPr/>
        </p:nvGrpSpPr>
        <p:grpSpPr>
          <a:xfrm>
            <a:off x="5462995" y="1804098"/>
            <a:ext cx="6484859" cy="3031440"/>
            <a:chOff x="5551772" y="1527782"/>
            <a:chExt cx="6484859" cy="303144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2E3BDBB-00F0-41F1-B094-9BBDC39BC330}"/>
                </a:ext>
              </a:extLst>
            </p:cNvPr>
            <p:cNvGrpSpPr/>
            <p:nvPr/>
          </p:nvGrpSpPr>
          <p:grpSpPr>
            <a:xfrm>
              <a:off x="5551772" y="1527782"/>
              <a:ext cx="2799344" cy="3031440"/>
              <a:chOff x="6096001" y="1438281"/>
              <a:chExt cx="2799344" cy="3031440"/>
            </a:xfrm>
          </p:grpSpPr>
          <p:grpSp>
            <p:nvGrpSpPr>
              <p:cNvPr id="133" name="그룹 132"/>
              <p:cNvGrpSpPr/>
              <p:nvPr/>
            </p:nvGrpSpPr>
            <p:grpSpPr>
              <a:xfrm>
                <a:off x="6111115" y="1438281"/>
                <a:ext cx="2506125" cy="756762"/>
                <a:chOff x="6304275" y="1330725"/>
                <a:chExt cx="1645224" cy="496800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7054281" y="1447627"/>
                  <a:ext cx="895218" cy="262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(</a:t>
                  </a:r>
                  <a:r>
                    <a:rPr lang="ko-KR" altLang="en-US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주</a:t>
                  </a:r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)</a:t>
                  </a:r>
                  <a:r>
                    <a:rPr lang="ko-KR" altLang="en-US" sz="2000" dirty="0" err="1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에스원</a:t>
                  </a:r>
                  <a:endParaRPr lang="ko-KR" altLang="en-US" sz="2000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  <p:pic>
              <p:nvPicPr>
                <p:cNvPr id="125" name="그림 124"/>
                <p:cNvPicPr/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6304275" y="1330725"/>
                  <a:ext cx="496800" cy="496800"/>
                </a:xfrm>
                <a:prstGeom prst="ellipse">
                  <a:avLst/>
                </a:prstGeom>
                <a:ln>
                  <a:solidFill>
                    <a:srgbClr val="FF0000"/>
                  </a:solidFill>
                </a:ln>
              </p:spPr>
            </p:pic>
          </p:grpSp>
          <p:grpSp>
            <p:nvGrpSpPr>
              <p:cNvPr id="134" name="그룹 133"/>
              <p:cNvGrpSpPr/>
              <p:nvPr/>
            </p:nvGrpSpPr>
            <p:grpSpPr>
              <a:xfrm>
                <a:off x="6106903" y="2550907"/>
                <a:ext cx="2456046" cy="767157"/>
                <a:chOff x="6301951" y="2047950"/>
                <a:chExt cx="1590504" cy="496800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7048527" y="2160054"/>
                  <a:ext cx="843928" cy="25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(</a:t>
                  </a:r>
                  <a:r>
                    <a:rPr lang="ko-KR" altLang="en-US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주</a:t>
                  </a:r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)</a:t>
                  </a:r>
                  <a:r>
                    <a:rPr lang="en-US" altLang="ko-KR" sz="2000" dirty="0" err="1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AnLab</a:t>
                  </a:r>
                  <a:endParaRPr lang="en-US" altLang="ko-KR" sz="2000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  <p:pic>
              <p:nvPicPr>
                <p:cNvPr id="126" name="그림 125"/>
                <p:cNvPicPr/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6301951" y="2047950"/>
                  <a:ext cx="496800" cy="496800"/>
                </a:xfrm>
                <a:prstGeom prst="ellipse">
                  <a:avLst/>
                </a:prstGeom>
                <a:ln>
                  <a:solidFill>
                    <a:schemeClr val="accent6"/>
                  </a:solidFill>
                </a:ln>
              </p:spPr>
            </p:pic>
          </p:grpSp>
          <p:grpSp>
            <p:nvGrpSpPr>
              <p:cNvPr id="135" name="그룹 134"/>
              <p:cNvGrpSpPr/>
              <p:nvPr/>
            </p:nvGrpSpPr>
            <p:grpSpPr>
              <a:xfrm>
                <a:off x="6096001" y="3675614"/>
                <a:ext cx="2799344" cy="794107"/>
                <a:chOff x="6306826" y="2811225"/>
                <a:chExt cx="1751292" cy="496800"/>
              </a:xfrm>
            </p:grpSpPr>
            <p:sp>
              <p:nvSpPr>
                <p:cNvPr id="75" name="TextBox 74"/>
                <p:cNvSpPr txBox="1"/>
                <p:nvPr/>
              </p:nvSpPr>
              <p:spPr>
                <a:xfrm>
                  <a:off x="7031017" y="2915931"/>
                  <a:ext cx="1027101" cy="2503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(</a:t>
                  </a:r>
                  <a:r>
                    <a:rPr lang="ko-KR" altLang="en-US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주</a:t>
                  </a:r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)ADT</a:t>
                  </a:r>
                  <a:r>
                    <a:rPr lang="ko-KR" altLang="en-US" sz="2000" dirty="0" err="1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캡스</a:t>
                  </a:r>
                  <a:endParaRPr lang="ko-KR" altLang="en-US" sz="2000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  <p:pic>
              <p:nvPicPr>
                <p:cNvPr id="127" name="그림 126"/>
                <p:cNvPicPr/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6306826" y="2811225"/>
                  <a:ext cx="496800" cy="496800"/>
                </a:xfrm>
                <a:prstGeom prst="ellipse">
                  <a:avLst/>
                </a:prstGeom>
                <a:ln>
                  <a:solidFill>
                    <a:schemeClr val="accent1"/>
                  </a:solidFill>
                </a:ln>
              </p:spPr>
            </p:pic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24AF9E-0366-4D93-8314-D7CB1FAD0812}"/>
                </a:ext>
              </a:extLst>
            </p:cNvPr>
            <p:cNvGrpSpPr/>
            <p:nvPr/>
          </p:nvGrpSpPr>
          <p:grpSpPr>
            <a:xfrm>
              <a:off x="8996761" y="1564617"/>
              <a:ext cx="3039870" cy="2946495"/>
              <a:chOff x="8996761" y="1564617"/>
              <a:chExt cx="3039870" cy="2946495"/>
            </a:xfrm>
          </p:grpSpPr>
          <p:grpSp>
            <p:nvGrpSpPr>
              <p:cNvPr id="138" name="그룹 137"/>
              <p:cNvGrpSpPr/>
              <p:nvPr/>
            </p:nvGrpSpPr>
            <p:grpSpPr>
              <a:xfrm>
                <a:off x="8996761" y="3753961"/>
                <a:ext cx="2344860" cy="757151"/>
                <a:chOff x="6306149" y="5215050"/>
                <a:chExt cx="1538566" cy="496800"/>
              </a:xfrm>
            </p:grpSpPr>
            <p:sp>
              <p:nvSpPr>
                <p:cNvPr id="103" name="TextBox 102"/>
                <p:cNvSpPr txBox="1"/>
                <p:nvPr/>
              </p:nvSpPr>
              <p:spPr>
                <a:xfrm>
                  <a:off x="7148057" y="5351746"/>
                  <a:ext cx="696658" cy="2652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(</a:t>
                  </a:r>
                  <a:r>
                    <a:rPr lang="ko-KR" altLang="en-US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주</a:t>
                  </a:r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)</a:t>
                  </a:r>
                  <a:r>
                    <a:rPr lang="ko-KR" altLang="en-US" sz="2000" dirty="0" err="1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포콤</a:t>
                  </a:r>
                  <a:endParaRPr lang="ko-KR" altLang="en-US" sz="2000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  <p:pic>
              <p:nvPicPr>
                <p:cNvPr id="128" name="그림 127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306149" y="5215050"/>
                  <a:ext cx="496800" cy="496800"/>
                </a:xfrm>
                <a:prstGeom prst="ellipse">
                  <a:avLst/>
                </a:prstGeom>
                <a:ln>
                  <a:solidFill>
                    <a:schemeClr val="accent2"/>
                  </a:solidFill>
                </a:ln>
              </p:spPr>
            </p:pic>
          </p:grpSp>
          <p:grpSp>
            <p:nvGrpSpPr>
              <p:cNvPr id="137" name="그룹 136"/>
              <p:cNvGrpSpPr/>
              <p:nvPr/>
            </p:nvGrpSpPr>
            <p:grpSpPr>
              <a:xfrm>
                <a:off x="8996761" y="2654800"/>
                <a:ext cx="2712452" cy="774200"/>
                <a:chOff x="6304349" y="4403775"/>
                <a:chExt cx="1740565" cy="496800"/>
              </a:xfrm>
            </p:grpSpPr>
            <p:sp>
              <p:nvSpPr>
                <p:cNvPr id="102" name="TextBox 101"/>
                <p:cNvSpPr txBox="1"/>
                <p:nvPr/>
              </p:nvSpPr>
              <p:spPr>
                <a:xfrm>
                  <a:off x="7127716" y="4523801"/>
                  <a:ext cx="917198" cy="256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국가정보원</a:t>
                  </a:r>
                </a:p>
              </p:txBody>
            </p:sp>
            <p:pic>
              <p:nvPicPr>
                <p:cNvPr id="129" name="그림 128"/>
                <p:cNvPicPr/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6304349" y="4403775"/>
                  <a:ext cx="496800" cy="496800"/>
                </a:xfrm>
                <a:prstGeom prst="ellipse">
                  <a:avLst/>
                </a:prstGeom>
                <a:ln>
                  <a:solidFill>
                    <a:srgbClr val="0000FF"/>
                  </a:solidFill>
                </a:ln>
              </p:spPr>
            </p:pic>
          </p:grpSp>
          <p:grpSp>
            <p:nvGrpSpPr>
              <p:cNvPr id="136" name="그룹 135"/>
              <p:cNvGrpSpPr/>
              <p:nvPr/>
            </p:nvGrpSpPr>
            <p:grpSpPr>
              <a:xfrm>
                <a:off x="8996761" y="1564617"/>
                <a:ext cx="3039870" cy="762996"/>
                <a:chOff x="6301949" y="3587550"/>
                <a:chExt cx="1979312" cy="496800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7137404" y="3705691"/>
                  <a:ext cx="1143857" cy="2605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Symantec</a:t>
                  </a:r>
                </a:p>
              </p:txBody>
            </p:sp>
            <p:pic>
              <p:nvPicPr>
                <p:cNvPr id="130" name="그림 129"/>
                <p:cNvPicPr/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6301949" y="3587550"/>
                  <a:ext cx="496800" cy="496800"/>
                </a:xfrm>
                <a:prstGeom prst="ellipse">
                  <a:avLst/>
                </a:prstGeom>
                <a:ln>
                  <a:solidFill>
                    <a:schemeClr val="accent4"/>
                  </a:solidFill>
                </a:ln>
              </p:spPr>
            </p:pic>
          </p:grp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9F61257-2F9F-4D9A-A2FD-7608581CD56D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C58813B-900D-4FE8-A26F-3E0BB4438B6C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561DC51-F2B1-4854-B5CD-EEE622F15582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6281F1C-6ED2-4F57-AE35-0AA480F3791E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8A36418-E107-4985-9C69-409181AA6DE0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D55540-8E5C-4C9F-A90C-5132BCB9C2A4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BD3C117-9374-4172-A9BC-5C536ED75702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70" name="사각형: 둥근 모서리 34">
                  <a:extLst>
                    <a:ext uri="{FF2B5EF4-FFF2-40B4-BE49-F238E27FC236}">
                      <a16:creationId xmlns:a16="http://schemas.microsoft.com/office/drawing/2014/main" id="{7BA74578-11E8-4AB3-8240-79E082C4E633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1" name="TextBox 38">
                  <a:extLst>
                    <a:ext uri="{FF2B5EF4-FFF2-40B4-BE49-F238E27FC236}">
                      <a16:creationId xmlns:a16="http://schemas.microsoft.com/office/drawing/2014/main" id="{2A0A97A4-D785-45F2-8F1A-8B4C4D10987F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6448C27-6CF9-4D75-95AE-F98672DCB06E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66" name="사각형: 둥근 모서리 35">
                  <a:extLst>
                    <a:ext uri="{FF2B5EF4-FFF2-40B4-BE49-F238E27FC236}">
                      <a16:creationId xmlns:a16="http://schemas.microsoft.com/office/drawing/2014/main" id="{3F58FCF6-30A3-4F91-A57A-1EDC2093EFA4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9" name="TextBox 39">
                  <a:extLst>
                    <a:ext uri="{FF2B5EF4-FFF2-40B4-BE49-F238E27FC236}">
                      <a16:creationId xmlns:a16="http://schemas.microsoft.com/office/drawing/2014/main" id="{97F11B88-315C-462D-BB0F-93BC0A8E6849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827FB742-8532-4936-87C6-B748220ED21B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64" name="사각형: 둥근 모서리 36">
                  <a:extLst>
                    <a:ext uri="{FF2B5EF4-FFF2-40B4-BE49-F238E27FC236}">
                      <a16:creationId xmlns:a16="http://schemas.microsoft.com/office/drawing/2014/main" id="{13F1FA55-2FF5-47BF-A500-44DD8DD2C6FC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5" name="TextBox 40">
                  <a:extLst>
                    <a:ext uri="{FF2B5EF4-FFF2-40B4-BE49-F238E27FC236}">
                      <a16:creationId xmlns:a16="http://schemas.microsoft.com/office/drawing/2014/main" id="{7E19A1E3-2792-4B2D-92BE-44382FE6FB32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01C0DE65-F995-480A-B590-12CF10F1677D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62" name="사각형: 둥근 모서리 37">
                  <a:extLst>
                    <a:ext uri="{FF2B5EF4-FFF2-40B4-BE49-F238E27FC236}">
                      <a16:creationId xmlns:a16="http://schemas.microsoft.com/office/drawing/2014/main" id="{EE91EF60-5EAF-43F4-B6C1-8FAFA2AC6BD0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3" name="TextBox 41">
                  <a:extLst>
                    <a:ext uri="{FF2B5EF4-FFF2-40B4-BE49-F238E27FC236}">
                      <a16:creationId xmlns:a16="http://schemas.microsoft.com/office/drawing/2014/main" id="{DF966C63-3EAF-466A-981A-A405698C6553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52" name="사각형: 둥근 모서리 37">
              <a:extLst>
                <a:ext uri="{FF2B5EF4-FFF2-40B4-BE49-F238E27FC236}">
                  <a16:creationId xmlns:a16="http://schemas.microsoft.com/office/drawing/2014/main" id="{B43E8F46-F53E-466B-9904-43578AAC5371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1664D85B-46D4-4099-97EF-48753A25D325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DA1730-1E9D-494D-9948-2751FC9370CC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35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5501373" y="1531574"/>
            <a:ext cx="3038250" cy="4079399"/>
            <a:chOff x="5828997" y="2189070"/>
            <a:chExt cx="2174852" cy="3341007"/>
          </a:xfrm>
        </p:grpSpPr>
        <p:sp>
          <p:nvSpPr>
            <p:cNvPr id="86" name="직사각형 85"/>
            <p:cNvSpPr/>
            <p:nvPr/>
          </p:nvSpPr>
          <p:spPr>
            <a:xfrm>
              <a:off x="5828997" y="2189070"/>
              <a:ext cx="2162202" cy="3341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838453" y="2189070"/>
              <a:ext cx="2165396" cy="1803711"/>
            </a:xfrm>
            <a:prstGeom prst="rect">
              <a:avLst/>
            </a:prstGeom>
            <a:blipFill rotWithShape="1">
              <a:blip r:embed="rId2">
                <a:alphaModFix/>
                <a:lum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8771837" y="1525449"/>
            <a:ext cx="3038250" cy="4079400"/>
            <a:chOff x="8143188" y="2187345"/>
            <a:chExt cx="2484000" cy="3340800"/>
          </a:xfrm>
        </p:grpSpPr>
        <p:sp>
          <p:nvSpPr>
            <p:cNvPr id="87" name="직사각형 86"/>
            <p:cNvSpPr/>
            <p:nvPr/>
          </p:nvSpPr>
          <p:spPr>
            <a:xfrm>
              <a:off x="8143188" y="2187345"/>
              <a:ext cx="2480400" cy="334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153988" y="2187345"/>
              <a:ext cx="2473200" cy="1807200"/>
            </a:xfrm>
            <a:prstGeom prst="rect">
              <a:avLst/>
            </a:prstGeom>
            <a:blipFill rotWithShape="1">
              <a:blip r:embed="rId3">
                <a:alphaModFix/>
                <a:lum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2317447" y="1539738"/>
            <a:ext cx="3038252" cy="4079399"/>
            <a:chOff x="3514422" y="2188800"/>
            <a:chExt cx="2172252" cy="2419620"/>
          </a:xfrm>
        </p:grpSpPr>
        <p:sp>
          <p:nvSpPr>
            <p:cNvPr id="2" name="직사각형 1"/>
            <p:cNvSpPr/>
            <p:nvPr/>
          </p:nvSpPr>
          <p:spPr>
            <a:xfrm>
              <a:off x="3514422" y="2189070"/>
              <a:ext cx="2162175" cy="2419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523074" y="2188800"/>
              <a:ext cx="2163600" cy="1306800"/>
            </a:xfrm>
            <a:prstGeom prst="rect">
              <a:avLst/>
            </a:prstGeom>
            <a:blipFill rotWithShape="1">
              <a:blip r:embed="rId4">
                <a:alphaModFix/>
                <a:lum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2532759" y="3992839"/>
            <a:ext cx="2602053" cy="1006044"/>
            <a:chOff x="2904235" y="5802589"/>
            <a:chExt cx="2363928" cy="1006044"/>
          </a:xfrm>
        </p:grpSpPr>
        <p:sp>
          <p:nvSpPr>
            <p:cNvPr id="92" name="TextBox 91"/>
            <p:cNvSpPr txBox="1"/>
            <p:nvPr/>
          </p:nvSpPr>
          <p:spPr>
            <a:xfrm>
              <a:off x="2904235" y="5802589"/>
              <a:ext cx="1078231" cy="300528"/>
            </a:xfrm>
            <a:prstGeom prst="rect">
              <a:avLst/>
            </a:prstGeom>
            <a:noFill/>
          </p:spPr>
          <p:txBody>
            <a:bodyPr vert="horz" wrap="square" lIns="91440" tIns="45720" rIns="91440" bIns="45720">
              <a:noAutofit/>
            </a:bodyPr>
            <a:lstStyle/>
            <a:p>
              <a:pPr lvl="0">
                <a:defRPr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보안 회사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13775" y="6358659"/>
              <a:ext cx="2354388" cy="449974"/>
            </a:xfrm>
            <a:prstGeom prst="rect">
              <a:avLst/>
            </a:prstGeom>
            <a:noFill/>
          </p:spPr>
          <p:txBody>
            <a:bodyPr vert="horz" wrap="square" lIns="91440" tIns="45720" rIns="91440" bIns="45720">
              <a:noAutofit/>
            </a:bodyPr>
            <a:lstStyle/>
            <a:p>
              <a:pPr lvl="0">
                <a:defRPr/>
              </a:pPr>
              <a:r>
                <a:rPr lang="ko-KR" altLang="en-US" sz="1200">
                  <a:latin typeface="KoPub돋움체 Light"/>
                  <a:ea typeface="KoPub돋움체 Light"/>
                </a:rPr>
                <a:t>배너의 </a:t>
              </a:r>
              <a:r>
                <a:rPr lang="en-US" altLang="ko-KR" sz="1200">
                  <a:latin typeface="KoPub돋움체 Light"/>
                  <a:ea typeface="KoPub돋움체 Light"/>
                </a:rPr>
                <a:t>“GET STARED”</a:t>
              </a:r>
              <a:r>
                <a:rPr lang="ko-KR" altLang="en-US" sz="1200">
                  <a:latin typeface="KoPub돋움체 Light"/>
                  <a:ea typeface="KoPub돋움체 Light"/>
                </a:rPr>
                <a:t>를 누르면  밑의 로고로 이동한다</a:t>
              </a:r>
              <a:r>
                <a:rPr lang="en-US" altLang="ko-KR" sz="1200">
                  <a:latin typeface="KoPub돋움체 Light"/>
                  <a:ea typeface="KoPub돋움체 Light"/>
                </a:rPr>
                <a:t>.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743575" y="3989469"/>
            <a:ext cx="2514599" cy="1009251"/>
            <a:chOff x="6086474" y="5808744"/>
            <a:chExt cx="2162174" cy="1009251"/>
          </a:xfrm>
        </p:grpSpPr>
        <p:sp>
          <p:nvSpPr>
            <p:cNvPr id="93" name="TextBox 92"/>
            <p:cNvSpPr txBox="1"/>
            <p:nvPr/>
          </p:nvSpPr>
          <p:spPr>
            <a:xfrm>
              <a:off x="6086474" y="5808744"/>
              <a:ext cx="12398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비밀번호 보안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095998" y="6371102"/>
              <a:ext cx="2152650" cy="446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KoPub돋움체 Light"/>
                  <a:ea typeface="KoPub돋움체 Light"/>
                </a:rPr>
                <a:t>“GET STARTED”</a:t>
              </a:r>
              <a:r>
                <a:rPr lang="ko-KR" altLang="en-US" sz="1200">
                  <a:latin typeface="KoPub돋움체 Light"/>
                  <a:ea typeface="KoPub돋움체 Light"/>
                </a:rPr>
                <a:t>를 누르면 비밀번호의 안전 정도 검사 사이트로 이동한다</a:t>
              </a:r>
              <a:r>
                <a:rPr lang="en-US" altLang="ko-KR" sz="1200">
                  <a:latin typeface="KoPub돋움체 Light"/>
                  <a:ea typeface="KoPub돋움체 Light"/>
                </a:rPr>
                <a:t>.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9028112" y="3986292"/>
            <a:ext cx="1623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보안 용어 퍼즐게임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316652" y="492846"/>
            <a:ext cx="842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배너</a:t>
            </a: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F1BDF0C-7163-4641-A4E4-D05DA25774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1175">
            <a:off x="4902260" y="5204574"/>
            <a:ext cx="384298" cy="640496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D1EE62-B82E-496A-AB2C-12326B4AE06F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D4F2EF-7BA4-4178-9011-C9BDC46CEB76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7AFBF3A-5286-4FF3-AD73-7131F5D78C64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62" name="사각형: 둥근 모서리 34">
                  <a:extLst>
                    <a:ext uri="{FF2B5EF4-FFF2-40B4-BE49-F238E27FC236}">
                      <a16:creationId xmlns:a16="http://schemas.microsoft.com/office/drawing/2014/main" id="{6EDDD2A8-B824-433A-B418-2947BDA1A0C4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3" name="TextBox 38">
                  <a:extLst>
                    <a:ext uri="{FF2B5EF4-FFF2-40B4-BE49-F238E27FC236}">
                      <a16:creationId xmlns:a16="http://schemas.microsoft.com/office/drawing/2014/main" id="{43EE499D-0448-44A4-B4BC-645807579BA2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AD7D350-AC97-4B33-A345-9811F6B9C3F8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60" name="사각형: 둥근 모서리 35">
                  <a:extLst>
                    <a:ext uri="{FF2B5EF4-FFF2-40B4-BE49-F238E27FC236}">
                      <a16:creationId xmlns:a16="http://schemas.microsoft.com/office/drawing/2014/main" id="{6C541B8B-156F-4F81-B434-48B57127F50C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1" name="TextBox 39">
                  <a:extLst>
                    <a:ext uri="{FF2B5EF4-FFF2-40B4-BE49-F238E27FC236}">
                      <a16:creationId xmlns:a16="http://schemas.microsoft.com/office/drawing/2014/main" id="{616544E8-BED8-45A2-9B6C-43ED57DF44B7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1F060CBC-668D-43AD-8FF3-BD015CF6B6D0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58" name="사각형: 둥근 모서리 36">
                  <a:extLst>
                    <a:ext uri="{FF2B5EF4-FFF2-40B4-BE49-F238E27FC236}">
                      <a16:creationId xmlns:a16="http://schemas.microsoft.com/office/drawing/2014/main" id="{4DDDB7B7-300D-429A-8FC1-11227B0A931E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9" name="TextBox 40">
                  <a:extLst>
                    <a:ext uri="{FF2B5EF4-FFF2-40B4-BE49-F238E27FC236}">
                      <a16:creationId xmlns:a16="http://schemas.microsoft.com/office/drawing/2014/main" id="{9A721F00-EF9C-498E-8E17-BC467521B724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7DDBB47-86E0-4C1F-8845-448576C469F4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56" name="사각형: 둥근 모서리 37">
                  <a:extLst>
                    <a:ext uri="{FF2B5EF4-FFF2-40B4-BE49-F238E27FC236}">
                      <a16:creationId xmlns:a16="http://schemas.microsoft.com/office/drawing/2014/main" id="{BE4A4AD3-0393-4E87-9938-A89601B0EDB1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7" name="TextBox 41">
                  <a:extLst>
                    <a:ext uri="{FF2B5EF4-FFF2-40B4-BE49-F238E27FC236}">
                      <a16:creationId xmlns:a16="http://schemas.microsoft.com/office/drawing/2014/main" id="{D9C4D59E-79F2-4216-B668-B2EB589BD984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6" name="사각형: 둥근 모서리 37">
              <a:extLst>
                <a:ext uri="{FF2B5EF4-FFF2-40B4-BE49-F238E27FC236}">
                  <a16:creationId xmlns:a16="http://schemas.microsoft.com/office/drawing/2014/main" id="{1836F1E6-B82D-4B1D-A455-5B352C3E4347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47" name="TextBox 41">
              <a:extLst>
                <a:ext uri="{FF2B5EF4-FFF2-40B4-BE49-F238E27FC236}">
                  <a16:creationId xmlns:a16="http://schemas.microsoft.com/office/drawing/2014/main" id="{C0978BD0-1C5D-4EF2-BD9A-02A844AAA859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B13D23-0688-4D5B-A4B6-8261FD1B3C9B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D2FE63-59EE-47CC-AB57-3A4D6FE5C66A}"/>
              </a:ext>
            </a:extLst>
          </p:cNvPr>
          <p:cNvSpPr txBox="1"/>
          <p:nvPr/>
        </p:nvSpPr>
        <p:spPr>
          <a:xfrm>
            <a:off x="9033608" y="4553414"/>
            <a:ext cx="2578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KoPub돋움체 Light"/>
                <a:ea typeface="KoPub돋움체 Light"/>
              </a:rPr>
              <a:t>“GET STARTED”</a:t>
            </a:r>
            <a:r>
              <a:rPr lang="ko-KR" altLang="en-US" sz="1200" dirty="0">
                <a:latin typeface="KoPub돋움체 Light"/>
                <a:ea typeface="KoPub돋움체 Light"/>
              </a:rPr>
              <a:t>를 누르면 보안회사 로고 같은 그림 찾기 게임을 할 수 있다</a:t>
            </a:r>
            <a:r>
              <a:rPr lang="en-US" altLang="ko-KR" sz="1200" dirty="0">
                <a:latin typeface="KoPub돋움체 Light"/>
                <a:ea typeface="KoPub돋움체 Light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934557" y="3276472"/>
            <a:ext cx="803306" cy="803306"/>
          </a:xfrm>
          <a:prstGeom prst="ellipse">
            <a:avLst/>
          </a:prstGeom>
          <a:solidFill>
            <a:srgbClr val="FF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094221" y="3276472"/>
            <a:ext cx="803306" cy="803306"/>
          </a:xfrm>
          <a:prstGeom prst="ellipse">
            <a:avLst/>
          </a:prstGeom>
          <a:solidFill>
            <a:srgbClr val="00A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latin typeface="KoPub돋움체 Bold"/>
                <a:ea typeface="KoPub돋움체 Bold"/>
              </a:rPr>
              <a:t>홈</a:t>
            </a:r>
          </a:p>
        </p:txBody>
      </p:sp>
      <p:cxnSp>
        <p:nvCxnSpPr>
          <p:cNvPr id="51" name="직선 연결선 50"/>
          <p:cNvCxnSpPr>
            <a:stCxn id="50" idx="2"/>
          </p:cNvCxnSpPr>
          <p:nvPr/>
        </p:nvCxnSpPr>
        <p:spPr>
          <a:xfrm flipH="1">
            <a:off x="4551473" y="3674372"/>
            <a:ext cx="1117790" cy="0"/>
          </a:xfrm>
          <a:prstGeom prst="line">
            <a:avLst/>
          </a:prstGeom>
          <a:ln w="28575">
            <a:solidFill>
              <a:srgbClr val="3A4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원호 55"/>
          <p:cNvSpPr/>
          <p:nvPr/>
        </p:nvSpPr>
        <p:spPr>
          <a:xfrm rot="16200000">
            <a:off x="9979217" y="3135987"/>
            <a:ext cx="1076770" cy="1076770"/>
          </a:xfrm>
          <a:prstGeom prst="arc">
            <a:avLst>
              <a:gd name="adj1" fmla="val 16200000"/>
              <a:gd name="adj2" fmla="val 0"/>
            </a:avLst>
          </a:prstGeom>
          <a:ln w="28575" algn="ctr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 sz="2200"/>
          </a:p>
        </p:txBody>
      </p:sp>
      <p:cxnSp>
        <p:nvCxnSpPr>
          <p:cNvPr id="57" name="직선 연결선 56"/>
          <p:cNvCxnSpPr/>
          <p:nvPr/>
        </p:nvCxnSpPr>
        <p:spPr>
          <a:xfrm flipH="1">
            <a:off x="8861427" y="3674372"/>
            <a:ext cx="1117790" cy="0"/>
          </a:xfrm>
          <a:prstGeom prst="line">
            <a:avLst/>
          </a:prstGeom>
          <a:ln w="28575">
            <a:solidFill>
              <a:srgbClr val="3A4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원호 57"/>
          <p:cNvSpPr/>
          <p:nvPr/>
        </p:nvSpPr>
        <p:spPr>
          <a:xfrm rot="5400000">
            <a:off x="7784657" y="3144534"/>
            <a:ext cx="1076770" cy="1076770"/>
          </a:xfrm>
          <a:prstGeom prst="arc">
            <a:avLst>
              <a:gd name="adj1" fmla="val 16200000"/>
              <a:gd name="adj2" fmla="val 0"/>
            </a:avLst>
          </a:prstGeom>
          <a:ln w="28575" algn="ctr">
            <a:solidFill>
              <a:srgbClr val="FFA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8338419" y="3142181"/>
            <a:ext cx="47561" cy="0"/>
          </a:xfrm>
          <a:prstGeom prst="straightConnector1">
            <a:avLst/>
          </a:prstGeom>
          <a:ln w="28575">
            <a:solidFill>
              <a:srgbClr val="3A4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원호 61"/>
          <p:cNvSpPr/>
          <p:nvPr/>
        </p:nvSpPr>
        <p:spPr>
          <a:xfrm rot="21600000" flipH="1">
            <a:off x="7800038" y="3139430"/>
            <a:ext cx="1076769" cy="1076770"/>
          </a:xfrm>
          <a:prstGeom prst="arc">
            <a:avLst>
              <a:gd name="adj1" fmla="val 16200000"/>
              <a:gd name="adj2" fmla="val 0"/>
            </a:avLst>
          </a:prstGeom>
          <a:ln w="28575">
            <a:solidFill>
              <a:srgbClr val="3A4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 rot="10800000">
            <a:off x="6682248" y="3677815"/>
            <a:ext cx="1117789" cy="0"/>
          </a:xfrm>
          <a:prstGeom prst="line">
            <a:avLst/>
          </a:prstGeom>
          <a:ln w="28575">
            <a:solidFill>
              <a:srgbClr val="3A4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902216" y="3197006"/>
            <a:ext cx="1050603" cy="39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3A4047"/>
                </a:solidFill>
                <a:latin typeface="KoPub돋움체 Bold"/>
                <a:ea typeface="KoPub돋움체 Bold"/>
              </a:rPr>
              <a:t>RETURN</a:t>
            </a:r>
          </a:p>
          <a:p>
            <a:pPr algn="ctr">
              <a:defRPr/>
            </a:pPr>
            <a:r>
              <a:rPr lang="en-US" altLang="ko-KR" sz="1000">
                <a:solidFill>
                  <a:srgbClr val="3A4047"/>
                </a:solidFill>
                <a:latin typeface="KoPub돋움체 Bold"/>
                <a:ea typeface="KoPub돋움체 Bold"/>
              </a:rPr>
              <a:t>TO HOME</a:t>
            </a:r>
          </a:p>
        </p:txBody>
      </p:sp>
      <p:sp>
        <p:nvSpPr>
          <p:cNvPr id="33" name="타원 32"/>
          <p:cNvSpPr/>
          <p:nvPr/>
        </p:nvSpPr>
        <p:spPr>
          <a:xfrm>
            <a:off x="3615229" y="3276472"/>
            <a:ext cx="803306" cy="803306"/>
          </a:xfrm>
          <a:prstGeom prst="ellipse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 flipH="1" flipV="1">
            <a:off x="4016882" y="2221588"/>
            <a:ext cx="1" cy="922946"/>
          </a:xfrm>
          <a:prstGeom prst="straightConnector1">
            <a:avLst/>
          </a:prstGeom>
          <a:ln w="28575">
            <a:solidFill>
              <a:srgbClr val="3A4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원호 46"/>
          <p:cNvSpPr/>
          <p:nvPr/>
        </p:nvSpPr>
        <p:spPr>
          <a:xfrm rot="16200000">
            <a:off x="3475834" y="3135988"/>
            <a:ext cx="1076770" cy="1076770"/>
          </a:xfrm>
          <a:prstGeom prst="arc">
            <a:avLst>
              <a:gd name="adj1" fmla="val 16200000"/>
              <a:gd name="adj2" fmla="val 0"/>
            </a:avLst>
          </a:prstGeom>
          <a:ln w="28575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원호 51"/>
          <p:cNvSpPr/>
          <p:nvPr/>
        </p:nvSpPr>
        <p:spPr>
          <a:xfrm rot="5400000">
            <a:off x="3490578" y="3120722"/>
            <a:ext cx="1076770" cy="1076770"/>
          </a:xfrm>
          <a:prstGeom prst="arc">
            <a:avLst>
              <a:gd name="adj1" fmla="val 16200000"/>
              <a:gd name="adj2" fmla="val 0"/>
            </a:avLst>
          </a:prstGeom>
          <a:ln w="28575" algn="ctr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3619980" y="1245324"/>
            <a:ext cx="803306" cy="803306"/>
          </a:xfrm>
          <a:prstGeom prst="ellipse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 rot="16200000">
            <a:off x="3483248" y="1073158"/>
            <a:ext cx="1076770" cy="1076770"/>
            <a:chOff x="2625157" y="817592"/>
            <a:chExt cx="1076770" cy="1076770"/>
          </a:xfrm>
        </p:grpSpPr>
        <p:cxnSp>
          <p:nvCxnSpPr>
            <p:cNvPr id="76" name="직선 화살표 연결선 75"/>
            <p:cNvCxnSpPr/>
            <p:nvPr/>
          </p:nvCxnSpPr>
          <p:spPr>
            <a:xfrm flipH="1" flipV="1">
              <a:off x="3102614" y="1890088"/>
              <a:ext cx="78999" cy="3"/>
            </a:xfrm>
            <a:prstGeom prst="straightConnector1">
              <a:avLst/>
            </a:prstGeom>
            <a:ln w="28575">
              <a:solidFill>
                <a:srgbClr val="3A40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/>
            <p:cNvSpPr/>
            <p:nvPr/>
          </p:nvSpPr>
          <p:spPr>
            <a:xfrm rot="5400000">
              <a:off x="2625157" y="817592"/>
              <a:ext cx="1076770" cy="1076770"/>
            </a:xfrm>
            <a:prstGeom prst="arc">
              <a:avLst>
                <a:gd name="adj1" fmla="val 16200000"/>
                <a:gd name="adj2" fmla="val 0"/>
              </a:avLst>
            </a:prstGeom>
            <a:ln w="28575">
              <a:solidFill>
                <a:srgbClr val="3A4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4063808" y="2499563"/>
            <a:ext cx="795509" cy="243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>
                <a:solidFill>
                  <a:srgbClr val="3A4047"/>
                </a:solidFill>
                <a:latin typeface="KoPub돋움체 Bold"/>
                <a:ea typeface="KoPub돋움체 Bold"/>
              </a:rPr>
              <a:t>뒤로 가기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597852" y="3509212"/>
            <a:ext cx="848589" cy="300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KoPub돋움체 Bold"/>
                <a:ea typeface="KoPub돋움체 Bold"/>
                <a:cs typeface="굴림"/>
              </a:rPr>
              <a:t>로고선택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748952" y="1443181"/>
            <a:ext cx="565726" cy="39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/>
                </a:solidFill>
                <a:latin typeface="KoPub돋움체 Bold"/>
                <a:ea typeface="KoPub돋움체 Bold"/>
              </a:rPr>
              <a:t>홈</a:t>
            </a:r>
          </a:p>
        </p:txBody>
      </p:sp>
      <p:sp>
        <p:nvSpPr>
          <p:cNvPr id="15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5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5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774893" y="3276472"/>
            <a:ext cx="803306" cy="803306"/>
          </a:xfrm>
          <a:prstGeom prst="ellipse">
            <a:avLst/>
          </a:prstGeom>
          <a:solidFill>
            <a:srgbClr val="FF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H="1">
            <a:off x="5729084" y="4688570"/>
            <a:ext cx="957129" cy="0"/>
          </a:xfrm>
          <a:prstGeom prst="straightConnector1">
            <a:avLst/>
          </a:prstGeom>
          <a:ln w="28575">
            <a:solidFill>
              <a:srgbClr val="3A4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원호 49"/>
          <p:cNvSpPr/>
          <p:nvPr/>
        </p:nvSpPr>
        <p:spPr>
          <a:xfrm rot="10800000">
            <a:off x="5669263" y="3135987"/>
            <a:ext cx="1076770" cy="1076770"/>
          </a:xfrm>
          <a:prstGeom prst="arc">
            <a:avLst>
              <a:gd name="adj1" fmla="val 16200000"/>
              <a:gd name="adj2" fmla="val 0"/>
            </a:avLst>
          </a:prstGeom>
          <a:ln w="28575">
            <a:solidFill>
              <a:srgbClr val="3A4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원호 63"/>
          <p:cNvSpPr/>
          <p:nvPr/>
        </p:nvSpPr>
        <p:spPr>
          <a:xfrm rot="5400000" flipH="1">
            <a:off x="5616127" y="3140863"/>
            <a:ext cx="1076770" cy="1076769"/>
          </a:xfrm>
          <a:prstGeom prst="arc">
            <a:avLst>
              <a:gd name="adj1" fmla="val 16200000"/>
              <a:gd name="adj2" fmla="val 0"/>
            </a:avLst>
          </a:prstGeom>
          <a:ln w="28575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805993" y="5297362"/>
            <a:ext cx="803306" cy="803306"/>
          </a:xfrm>
          <a:prstGeom prst="ellipse">
            <a:avLst/>
          </a:prstGeom>
          <a:solidFill>
            <a:srgbClr val="FF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latin typeface="KoPub돋움체 Bold"/>
                <a:ea typeface="KoPub돋움체 Bold"/>
              </a:rPr>
              <a:t>홈</a:t>
            </a:r>
          </a:p>
        </p:txBody>
      </p:sp>
      <p:grpSp>
        <p:nvGrpSpPr>
          <p:cNvPr id="89" name="그룹 88"/>
          <p:cNvGrpSpPr/>
          <p:nvPr/>
        </p:nvGrpSpPr>
        <p:grpSpPr>
          <a:xfrm>
            <a:off x="5652171" y="5157291"/>
            <a:ext cx="1076770" cy="1076770"/>
            <a:chOff x="2634682" y="817592"/>
            <a:chExt cx="1076770" cy="1076770"/>
          </a:xfrm>
        </p:grpSpPr>
        <p:cxnSp>
          <p:nvCxnSpPr>
            <p:cNvPr id="90" name="직선 화살표 연결선 89"/>
            <p:cNvCxnSpPr/>
            <p:nvPr/>
          </p:nvCxnSpPr>
          <p:spPr>
            <a:xfrm flipH="1" flipV="1">
              <a:off x="3102614" y="1890088"/>
              <a:ext cx="78999" cy="3"/>
            </a:xfrm>
            <a:prstGeom prst="straightConnector1">
              <a:avLst/>
            </a:prstGeom>
            <a:ln w="28575">
              <a:solidFill>
                <a:srgbClr val="3A40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원호 90"/>
            <p:cNvSpPr/>
            <p:nvPr/>
          </p:nvSpPr>
          <p:spPr>
            <a:xfrm rot="5400000">
              <a:off x="2634682" y="817592"/>
              <a:ext cx="1076770" cy="1076770"/>
            </a:xfrm>
            <a:prstGeom prst="arc">
              <a:avLst>
                <a:gd name="adj1" fmla="val 16200000"/>
                <a:gd name="adj2" fmla="val 0"/>
              </a:avLst>
            </a:prstGeom>
            <a:ln w="28575">
              <a:solidFill>
                <a:srgbClr val="3A4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020863" y="4507415"/>
            <a:ext cx="1075136" cy="396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3A4047"/>
                </a:solidFill>
                <a:latin typeface="KoPub돋움체 Bold"/>
                <a:ea typeface="KoPub돋움체 Bold"/>
              </a:rPr>
              <a:t>3</a:t>
            </a:r>
            <a:r>
              <a:rPr lang="ko-KR" altLang="en-US" sz="1000">
                <a:solidFill>
                  <a:srgbClr val="3A4047"/>
                </a:solidFill>
                <a:latin typeface="KoPub돋움체 Bold"/>
                <a:ea typeface="KoPub돋움체 Bold"/>
              </a:rPr>
              <a:t>개 미만 선택</a:t>
            </a:r>
            <a:r>
              <a:rPr lang="en-US" altLang="ko-KR" sz="1000">
                <a:solidFill>
                  <a:srgbClr val="3A4047"/>
                </a:solidFill>
                <a:latin typeface="KoPub돋움체 Bold"/>
                <a:ea typeface="KoPub돋움체 Bold"/>
              </a:rPr>
              <a:t>,</a:t>
            </a:r>
          </a:p>
          <a:p>
            <a:pPr algn="ctr">
              <a:defRPr/>
            </a:pPr>
            <a:r>
              <a:rPr lang="ko-KR" altLang="en-US" sz="1000">
                <a:solidFill>
                  <a:srgbClr val="3A4047"/>
                </a:solidFill>
                <a:latin typeface="KoPub돋움체 Bold"/>
                <a:ea typeface="KoPub돋움체 Bold"/>
              </a:rPr>
              <a:t>뒤로가기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747903" y="3450157"/>
            <a:ext cx="891886" cy="51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KoPub돋움체 Bold"/>
                <a:ea typeface="KoPub돋움체 Bold"/>
              </a:rPr>
              <a:t>성격 문항 선택</a:t>
            </a:r>
          </a:p>
        </p:txBody>
      </p:sp>
      <p:sp>
        <p:nvSpPr>
          <p:cNvPr id="175" name="TextBox 96"/>
          <p:cNvSpPr txBox="1"/>
          <p:nvPr/>
        </p:nvSpPr>
        <p:spPr>
          <a:xfrm>
            <a:off x="6703612" y="3808915"/>
            <a:ext cx="1075136" cy="238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rgbClr val="3A4047"/>
                </a:solidFill>
                <a:latin typeface="KoPub돋움체 Bold"/>
                <a:ea typeface="KoPub돋움체 Bold"/>
              </a:rPr>
              <a:t>3</a:t>
            </a:r>
            <a:r>
              <a:rPr lang="ko-KR" altLang="en-US" sz="1000">
                <a:solidFill>
                  <a:srgbClr val="3A4047"/>
                </a:solidFill>
                <a:latin typeface="KoPub돋움체 Bold"/>
                <a:ea typeface="KoPub돋움체 Bold"/>
              </a:rPr>
              <a:t>개 이상 선택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8016874" y="3429000"/>
            <a:ext cx="658812" cy="514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KoPub돋움체 Bold"/>
                <a:ea typeface="KoPub돋움체 Bold"/>
              </a:rPr>
              <a:t>회사와특징</a:t>
            </a:r>
          </a:p>
        </p:txBody>
      </p:sp>
      <p:sp>
        <p:nvSpPr>
          <p:cNvPr id="177" name="타원 65"/>
          <p:cNvSpPr/>
          <p:nvPr/>
        </p:nvSpPr>
        <p:spPr>
          <a:xfrm>
            <a:off x="10115948" y="1312736"/>
            <a:ext cx="803306" cy="803306"/>
          </a:xfrm>
          <a:prstGeom prst="ellipse">
            <a:avLst/>
          </a:prstGeom>
          <a:solidFill>
            <a:srgbClr val="00A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bg1"/>
                </a:solidFill>
                <a:latin typeface="KoPub돋움체 Bold"/>
                <a:ea typeface="KoPub돋움체 Bold"/>
              </a:rPr>
              <a:t>배너</a:t>
            </a:r>
          </a:p>
        </p:txBody>
      </p:sp>
      <p:grpSp>
        <p:nvGrpSpPr>
          <p:cNvPr id="178" name="그룹 91"/>
          <p:cNvGrpSpPr/>
          <p:nvPr/>
        </p:nvGrpSpPr>
        <p:grpSpPr>
          <a:xfrm rot="5400000">
            <a:off x="9962126" y="1172666"/>
            <a:ext cx="1076770" cy="1076770"/>
            <a:chOff x="2634682" y="817592"/>
            <a:chExt cx="1076770" cy="1076770"/>
          </a:xfrm>
        </p:grpSpPr>
        <p:cxnSp>
          <p:nvCxnSpPr>
            <p:cNvPr id="179" name="직선 화살표 연결선 92"/>
            <p:cNvCxnSpPr/>
            <p:nvPr/>
          </p:nvCxnSpPr>
          <p:spPr>
            <a:xfrm flipH="1" flipV="1">
              <a:off x="3102614" y="1890088"/>
              <a:ext cx="78999" cy="3"/>
            </a:xfrm>
            <a:prstGeom prst="straightConnector1">
              <a:avLst/>
            </a:prstGeom>
            <a:ln w="28575">
              <a:solidFill>
                <a:srgbClr val="3A40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원호 93"/>
            <p:cNvSpPr/>
            <p:nvPr/>
          </p:nvSpPr>
          <p:spPr>
            <a:xfrm rot="5400000">
              <a:off x="2634682" y="817592"/>
              <a:ext cx="1076770" cy="1076770"/>
            </a:xfrm>
            <a:prstGeom prst="arc">
              <a:avLst>
                <a:gd name="adj1" fmla="val 16200000"/>
                <a:gd name="adj2" fmla="val 0"/>
              </a:avLst>
            </a:prstGeom>
            <a:ln w="28575">
              <a:solidFill>
                <a:srgbClr val="3A40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185" name="직선 연결선 56"/>
          <p:cNvCxnSpPr>
            <a:stCxn id="180" idx="0"/>
            <a:endCxn id="56" idx="2"/>
          </p:cNvCxnSpPr>
          <p:nvPr/>
        </p:nvCxnSpPr>
        <p:spPr>
          <a:xfrm rot="16200000" flipH="1">
            <a:off x="10065783" y="2684168"/>
            <a:ext cx="886550" cy="17088"/>
          </a:xfrm>
          <a:prstGeom prst="line">
            <a:avLst/>
          </a:prstGeom>
          <a:ln w="28575">
            <a:solidFill>
              <a:srgbClr val="3A40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96"/>
          <p:cNvSpPr txBox="1"/>
          <p:nvPr/>
        </p:nvSpPr>
        <p:spPr>
          <a:xfrm>
            <a:off x="10640615" y="2459542"/>
            <a:ext cx="1075136" cy="396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rgbClr val="3A4047"/>
                </a:solidFill>
                <a:latin typeface="KoPub돋움체 Bold"/>
                <a:ea typeface="KoPub돋움체 Bold"/>
              </a:rPr>
              <a:t>또다른</a:t>
            </a:r>
          </a:p>
          <a:p>
            <a:pPr algn="ctr">
              <a:defRPr/>
            </a:pPr>
            <a:r>
              <a:rPr lang="ko-KR" altLang="en-US" sz="1000">
                <a:solidFill>
                  <a:srgbClr val="3A4047"/>
                </a:solidFill>
                <a:latin typeface="KoPub돋움체 Bold"/>
                <a:ea typeface="KoPub돋움체 Bold"/>
              </a:rPr>
              <a:t>보안 정보 보기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2219854" y="301625"/>
            <a:ext cx="2582333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KoPub돋움체 Bold"/>
                <a:ea typeface="KoPub돋움체 Bold"/>
              </a:rPr>
              <a:t>보안 회사 보여주기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0042290-1E45-4904-B5DC-50F3F2D2A0ED}"/>
              </a:ext>
            </a:extLst>
          </p:cNvPr>
          <p:cNvSpPr/>
          <p:nvPr/>
        </p:nvSpPr>
        <p:spPr>
          <a:xfrm rot="5400000">
            <a:off x="5764423" y="5358553"/>
            <a:ext cx="435006" cy="25422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0FCC363-3287-434A-BDC9-5A81076E2635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21679BB-E41F-4F73-9453-0C824C08E839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9D10883-34B4-448D-9C65-C08B34CE9435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30238DFB-A55A-4CC5-A488-3FC1179381CD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3CA97BBE-D6D2-4BF0-899F-17169578477C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3FCB22A7-3CE0-412C-A3FD-D103E6B3BA9B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9686ACC-E05C-4759-8B8D-14E96C25D145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143" name="사각형: 둥근 모서리 34">
                  <a:extLst>
                    <a:ext uri="{FF2B5EF4-FFF2-40B4-BE49-F238E27FC236}">
                      <a16:creationId xmlns:a16="http://schemas.microsoft.com/office/drawing/2014/main" id="{0E73A126-CAAC-4232-AE10-F4930B9BDA4A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144" name="TextBox 38">
                  <a:extLst>
                    <a:ext uri="{FF2B5EF4-FFF2-40B4-BE49-F238E27FC236}">
                      <a16:creationId xmlns:a16="http://schemas.microsoft.com/office/drawing/2014/main" id="{BEC9EA5A-E684-434A-B447-5A23E3C73B12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6BE31803-1B9B-4ACB-B36E-7E50BC8351BB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141" name="사각형: 둥근 모서리 35">
                  <a:extLst>
                    <a:ext uri="{FF2B5EF4-FFF2-40B4-BE49-F238E27FC236}">
                      <a16:creationId xmlns:a16="http://schemas.microsoft.com/office/drawing/2014/main" id="{8F91E91C-C1DD-4C20-9E28-56CC581BC5B3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142" name="TextBox 39">
                  <a:extLst>
                    <a:ext uri="{FF2B5EF4-FFF2-40B4-BE49-F238E27FC236}">
                      <a16:creationId xmlns:a16="http://schemas.microsoft.com/office/drawing/2014/main" id="{74B89D6E-2A85-469F-B14F-8062D47DFC0F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D7872944-346B-49D2-A2AF-AB5CD7F83C4F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139" name="사각형: 둥근 모서리 36">
                  <a:extLst>
                    <a:ext uri="{FF2B5EF4-FFF2-40B4-BE49-F238E27FC236}">
                      <a16:creationId xmlns:a16="http://schemas.microsoft.com/office/drawing/2014/main" id="{D50BA0D6-6C87-4735-B2A8-1EA1218E9E3E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140" name="TextBox 40">
                  <a:extLst>
                    <a:ext uri="{FF2B5EF4-FFF2-40B4-BE49-F238E27FC236}">
                      <a16:creationId xmlns:a16="http://schemas.microsoft.com/office/drawing/2014/main" id="{B8CFDFBA-C758-492D-A9A5-89B2A1892A06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E2280149-3759-4217-BF53-CD1E1BD21859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137" name="사각형: 둥근 모서리 37">
                  <a:extLst>
                    <a:ext uri="{FF2B5EF4-FFF2-40B4-BE49-F238E27FC236}">
                      <a16:creationId xmlns:a16="http://schemas.microsoft.com/office/drawing/2014/main" id="{431B095E-B179-401C-8764-CEA741DDF120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138" name="TextBox 41">
                  <a:extLst>
                    <a:ext uri="{FF2B5EF4-FFF2-40B4-BE49-F238E27FC236}">
                      <a16:creationId xmlns:a16="http://schemas.microsoft.com/office/drawing/2014/main" id="{320DFA25-0A09-4142-9800-3FF4BBDB12C0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131" name="사각형: 둥근 모서리 37">
              <a:extLst>
                <a:ext uri="{FF2B5EF4-FFF2-40B4-BE49-F238E27FC236}">
                  <a16:creationId xmlns:a16="http://schemas.microsoft.com/office/drawing/2014/main" id="{BB44AF78-17EA-4ED2-9A00-AB197F2ECBBB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132" name="TextBox 41">
              <a:extLst>
                <a:ext uri="{FF2B5EF4-FFF2-40B4-BE49-F238E27FC236}">
                  <a16:creationId xmlns:a16="http://schemas.microsoft.com/office/drawing/2014/main" id="{E0630A4C-D448-480A-AD35-B0D462A5ADFB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006B8511-9DD1-4366-AFF9-DE7E6F65A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3425" y="-6792"/>
            <a:ext cx="10345738" cy="6871584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43200" y="-21537"/>
            <a:ext cx="10310596" cy="6879628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30201" y="-21537"/>
            <a:ext cx="10378962" cy="6906014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D1EE62-B82E-496A-AB2C-12326B4AE06F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D4F2EF-7BA4-4178-9011-C9BDC46CEB76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7AFBF3A-5286-4FF3-AD73-7131F5D78C64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62" name="사각형: 둥근 모서리 34">
                  <a:extLst>
                    <a:ext uri="{FF2B5EF4-FFF2-40B4-BE49-F238E27FC236}">
                      <a16:creationId xmlns:a16="http://schemas.microsoft.com/office/drawing/2014/main" id="{6EDDD2A8-B824-433A-B418-2947BDA1A0C4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3" name="TextBox 38">
                  <a:extLst>
                    <a:ext uri="{FF2B5EF4-FFF2-40B4-BE49-F238E27FC236}">
                      <a16:creationId xmlns:a16="http://schemas.microsoft.com/office/drawing/2014/main" id="{43EE499D-0448-44A4-B4BC-645807579BA2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AD7D350-AC97-4B33-A345-9811F6B9C3F8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60" name="사각형: 둥근 모서리 35">
                  <a:extLst>
                    <a:ext uri="{FF2B5EF4-FFF2-40B4-BE49-F238E27FC236}">
                      <a16:creationId xmlns:a16="http://schemas.microsoft.com/office/drawing/2014/main" id="{6C541B8B-156F-4F81-B434-48B57127F50C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1" name="TextBox 39">
                  <a:extLst>
                    <a:ext uri="{FF2B5EF4-FFF2-40B4-BE49-F238E27FC236}">
                      <a16:creationId xmlns:a16="http://schemas.microsoft.com/office/drawing/2014/main" id="{616544E8-BED8-45A2-9B6C-43ED57DF44B7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1F060CBC-668D-43AD-8FF3-BD015CF6B6D0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58" name="사각형: 둥근 모서리 36">
                  <a:extLst>
                    <a:ext uri="{FF2B5EF4-FFF2-40B4-BE49-F238E27FC236}">
                      <a16:creationId xmlns:a16="http://schemas.microsoft.com/office/drawing/2014/main" id="{4DDDB7B7-300D-429A-8FC1-11227B0A931E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9" name="TextBox 40">
                  <a:extLst>
                    <a:ext uri="{FF2B5EF4-FFF2-40B4-BE49-F238E27FC236}">
                      <a16:creationId xmlns:a16="http://schemas.microsoft.com/office/drawing/2014/main" id="{9A721F00-EF9C-498E-8E17-BC467521B724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7DDBB47-86E0-4C1F-8845-448576C469F4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56" name="사각형: 둥근 모서리 37">
                  <a:extLst>
                    <a:ext uri="{FF2B5EF4-FFF2-40B4-BE49-F238E27FC236}">
                      <a16:creationId xmlns:a16="http://schemas.microsoft.com/office/drawing/2014/main" id="{BE4A4AD3-0393-4E87-9938-A89601B0EDB1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7" name="TextBox 41">
                  <a:extLst>
                    <a:ext uri="{FF2B5EF4-FFF2-40B4-BE49-F238E27FC236}">
                      <a16:creationId xmlns:a16="http://schemas.microsoft.com/office/drawing/2014/main" id="{D9C4D59E-79F2-4216-B668-B2EB589BD984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6" name="사각형: 둥근 모서리 37">
              <a:extLst>
                <a:ext uri="{FF2B5EF4-FFF2-40B4-BE49-F238E27FC236}">
                  <a16:creationId xmlns:a16="http://schemas.microsoft.com/office/drawing/2014/main" id="{1836F1E6-B82D-4B1D-A455-5B352C3E4347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47" name="TextBox 41">
              <a:extLst>
                <a:ext uri="{FF2B5EF4-FFF2-40B4-BE49-F238E27FC236}">
                  <a16:creationId xmlns:a16="http://schemas.microsoft.com/office/drawing/2014/main" id="{C0978BD0-1C5D-4EF2-BD9A-02A844AAA859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97B6DC6-4673-4E22-9F3C-AFA7A7743E96}"/>
              </a:ext>
            </a:extLst>
          </p:cNvPr>
          <p:cNvGrpSpPr/>
          <p:nvPr/>
        </p:nvGrpSpPr>
        <p:grpSpPr>
          <a:xfrm>
            <a:off x="2161637" y="771100"/>
            <a:ext cx="8239838" cy="4918438"/>
            <a:chOff x="5178672" y="3485649"/>
            <a:chExt cx="10366253" cy="6848077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43B1DAB3-FF2A-404D-9279-688BCD431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672" y="3485649"/>
              <a:ext cx="10366253" cy="6848077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F0DF2CD6-598F-4EC7-A5E7-4B4609414359}"/>
                </a:ext>
              </a:extLst>
            </p:cNvPr>
            <p:cNvGrpSpPr/>
            <p:nvPr/>
          </p:nvGrpSpPr>
          <p:grpSpPr>
            <a:xfrm>
              <a:off x="10623399" y="5259717"/>
              <a:ext cx="4628375" cy="899905"/>
              <a:chOff x="8374440" y="3902030"/>
              <a:chExt cx="4920483" cy="748617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1DB194-E20E-4D65-9553-8CE287CB7971}"/>
                  </a:ext>
                </a:extLst>
              </p:cNvPr>
              <p:cNvSpPr txBox="1"/>
              <p:nvPr/>
            </p:nvSpPr>
            <p:spPr>
              <a:xfrm>
                <a:off x="9280158" y="3902030"/>
                <a:ext cx="4014765" cy="748617"/>
              </a:xfrm>
              <a:prstGeom prst="rect">
                <a:avLst/>
              </a:prstGeom>
              <a:solidFill>
                <a:srgbClr val="FAFC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rPr>
                  <a:t>선택 항목 그림들이</a:t>
                </a:r>
                <a:endPara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endParaRPr>
              </a:p>
              <a:p>
                <a:pPr algn="ctr">
                  <a:defRPr/>
                </a:pP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rPr>
                  <a:t>넘어가는 효과</a:t>
                </a:r>
                <a:endPara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070A00A4-F12A-45A2-B08B-0AF3A7BC08BD}"/>
                  </a:ext>
                </a:extLst>
              </p:cNvPr>
              <p:cNvSpPr/>
              <p:nvPr/>
            </p:nvSpPr>
            <p:spPr>
              <a:xfrm>
                <a:off x="8374440" y="4222487"/>
                <a:ext cx="982494" cy="197863"/>
              </a:xfrm>
              <a:custGeom>
                <a:avLst/>
                <a:gdLst>
                  <a:gd name="connsiteX0" fmla="*/ 982494 w 982494"/>
                  <a:gd name="connsiteY0" fmla="*/ 9727 h 197863"/>
                  <a:gd name="connsiteX1" fmla="*/ 486383 w 982494"/>
                  <a:gd name="connsiteY1" fmla="*/ 19455 h 197863"/>
                  <a:gd name="connsiteX2" fmla="*/ 476655 w 982494"/>
                  <a:gd name="connsiteY2" fmla="*/ 184825 h 197863"/>
                  <a:gd name="connsiteX3" fmla="*/ 0 w 982494"/>
                  <a:gd name="connsiteY3" fmla="*/ 175097 h 19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2494" h="197863">
                    <a:moveTo>
                      <a:pt x="982494" y="9727"/>
                    </a:moveTo>
                    <a:cubicBezTo>
                      <a:pt x="776591" y="-1"/>
                      <a:pt x="570689" y="-9728"/>
                      <a:pt x="486383" y="19455"/>
                    </a:cubicBezTo>
                    <a:cubicBezTo>
                      <a:pt x="402077" y="48638"/>
                      <a:pt x="557719" y="158885"/>
                      <a:pt x="476655" y="184825"/>
                    </a:cubicBezTo>
                    <a:cubicBezTo>
                      <a:pt x="395591" y="210765"/>
                      <a:pt x="197795" y="192931"/>
                      <a:pt x="0" y="175097"/>
                    </a:cubicBezTo>
                  </a:path>
                </a:pathLst>
              </a:custGeom>
              <a:no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E09E0405-011B-435C-8890-A7067563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817966"/>
            <a:ext cx="8501516" cy="45665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426D26A-DF65-4708-B29C-A7E091947413}"/>
              </a:ext>
            </a:extLst>
          </p:cNvPr>
          <p:cNvSpPr txBox="1"/>
          <p:nvPr/>
        </p:nvSpPr>
        <p:spPr>
          <a:xfrm>
            <a:off x="2316650" y="288985"/>
            <a:ext cx="34745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로고 선택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로고가 옆으로 넘어가는 효과</a:t>
            </a:r>
          </a:p>
        </p:txBody>
      </p:sp>
    </p:spTree>
    <p:extLst>
      <p:ext uri="{BB962C8B-B14F-4D97-AF65-F5344CB8AC3E}">
        <p14:creationId xmlns:p14="http://schemas.microsoft.com/office/powerpoint/2010/main" val="302614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D1EE62-B82E-496A-AB2C-12326B4AE06F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D4F2EF-7BA4-4178-9011-C9BDC46CEB76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7AFBF3A-5286-4FF3-AD73-7131F5D78C64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62" name="사각형: 둥근 모서리 34">
                  <a:extLst>
                    <a:ext uri="{FF2B5EF4-FFF2-40B4-BE49-F238E27FC236}">
                      <a16:creationId xmlns:a16="http://schemas.microsoft.com/office/drawing/2014/main" id="{6EDDD2A8-B824-433A-B418-2947BDA1A0C4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3" name="TextBox 38">
                  <a:extLst>
                    <a:ext uri="{FF2B5EF4-FFF2-40B4-BE49-F238E27FC236}">
                      <a16:creationId xmlns:a16="http://schemas.microsoft.com/office/drawing/2014/main" id="{43EE499D-0448-44A4-B4BC-645807579BA2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AD7D350-AC97-4B33-A345-9811F6B9C3F8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60" name="사각형: 둥근 모서리 35">
                  <a:extLst>
                    <a:ext uri="{FF2B5EF4-FFF2-40B4-BE49-F238E27FC236}">
                      <a16:creationId xmlns:a16="http://schemas.microsoft.com/office/drawing/2014/main" id="{6C541B8B-156F-4F81-B434-48B57127F50C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1" name="TextBox 39">
                  <a:extLst>
                    <a:ext uri="{FF2B5EF4-FFF2-40B4-BE49-F238E27FC236}">
                      <a16:creationId xmlns:a16="http://schemas.microsoft.com/office/drawing/2014/main" id="{616544E8-BED8-45A2-9B6C-43ED57DF44B7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1F060CBC-668D-43AD-8FF3-BD015CF6B6D0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58" name="사각형: 둥근 모서리 36">
                  <a:extLst>
                    <a:ext uri="{FF2B5EF4-FFF2-40B4-BE49-F238E27FC236}">
                      <a16:creationId xmlns:a16="http://schemas.microsoft.com/office/drawing/2014/main" id="{4DDDB7B7-300D-429A-8FC1-11227B0A931E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9" name="TextBox 40">
                  <a:extLst>
                    <a:ext uri="{FF2B5EF4-FFF2-40B4-BE49-F238E27FC236}">
                      <a16:creationId xmlns:a16="http://schemas.microsoft.com/office/drawing/2014/main" id="{9A721F00-EF9C-498E-8E17-BC467521B724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7DDBB47-86E0-4C1F-8845-448576C469F4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56" name="사각형: 둥근 모서리 37">
                  <a:extLst>
                    <a:ext uri="{FF2B5EF4-FFF2-40B4-BE49-F238E27FC236}">
                      <a16:creationId xmlns:a16="http://schemas.microsoft.com/office/drawing/2014/main" id="{BE4A4AD3-0393-4E87-9938-A89601B0EDB1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7" name="TextBox 41">
                  <a:extLst>
                    <a:ext uri="{FF2B5EF4-FFF2-40B4-BE49-F238E27FC236}">
                      <a16:creationId xmlns:a16="http://schemas.microsoft.com/office/drawing/2014/main" id="{D9C4D59E-79F2-4216-B668-B2EB589BD984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6" name="사각형: 둥근 모서리 37">
              <a:extLst>
                <a:ext uri="{FF2B5EF4-FFF2-40B4-BE49-F238E27FC236}">
                  <a16:creationId xmlns:a16="http://schemas.microsoft.com/office/drawing/2014/main" id="{1836F1E6-B82D-4B1D-A455-5B352C3E4347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47" name="TextBox 41">
              <a:extLst>
                <a:ext uri="{FF2B5EF4-FFF2-40B4-BE49-F238E27FC236}">
                  <a16:creationId xmlns:a16="http://schemas.microsoft.com/office/drawing/2014/main" id="{C0978BD0-1C5D-4EF2-BD9A-02A844AAA859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FACCC3-16BC-4410-9B60-337DA9F2FB49}"/>
              </a:ext>
            </a:extLst>
          </p:cNvPr>
          <p:cNvGrpSpPr/>
          <p:nvPr/>
        </p:nvGrpSpPr>
        <p:grpSpPr>
          <a:xfrm>
            <a:off x="2316652" y="759328"/>
            <a:ext cx="7979873" cy="4803272"/>
            <a:chOff x="2313602" y="781428"/>
            <a:chExt cx="5770073" cy="39710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9FD07AC-E929-43DA-B59B-8F9B02B67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602" y="781428"/>
              <a:ext cx="5770073" cy="397103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9759FF4-929A-43E2-A3C7-43D42AAE4252}"/>
                </a:ext>
              </a:extLst>
            </p:cNvPr>
            <p:cNvGrpSpPr/>
            <p:nvPr/>
          </p:nvGrpSpPr>
          <p:grpSpPr>
            <a:xfrm>
              <a:off x="5117895" y="2521093"/>
              <a:ext cx="2825955" cy="447500"/>
              <a:chOff x="6356145" y="2085417"/>
              <a:chExt cx="2825955" cy="44750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EF17A76-349F-4917-AC20-7E2443260032}"/>
                  </a:ext>
                </a:extLst>
              </p:cNvPr>
              <p:cNvSpPr txBox="1"/>
              <p:nvPr/>
            </p:nvSpPr>
            <p:spPr>
              <a:xfrm>
                <a:off x="7033335" y="2085417"/>
                <a:ext cx="2148765" cy="369332"/>
              </a:xfrm>
              <a:prstGeom prst="rect">
                <a:avLst/>
              </a:prstGeom>
              <a:solidFill>
                <a:srgbClr val="FAFC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rPr>
                  <a:t>체크 시 색깔 변화</a:t>
                </a:r>
                <a:endPara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99B04364-D134-4C83-978D-5745847F7AF7}"/>
                  </a:ext>
                </a:extLst>
              </p:cNvPr>
              <p:cNvSpPr/>
              <p:nvPr/>
            </p:nvSpPr>
            <p:spPr>
              <a:xfrm>
                <a:off x="6356145" y="2362089"/>
                <a:ext cx="734594" cy="170828"/>
              </a:xfrm>
              <a:custGeom>
                <a:avLst/>
                <a:gdLst>
                  <a:gd name="connsiteX0" fmla="*/ 982494 w 982494"/>
                  <a:gd name="connsiteY0" fmla="*/ 9727 h 197863"/>
                  <a:gd name="connsiteX1" fmla="*/ 486383 w 982494"/>
                  <a:gd name="connsiteY1" fmla="*/ 19455 h 197863"/>
                  <a:gd name="connsiteX2" fmla="*/ 476655 w 982494"/>
                  <a:gd name="connsiteY2" fmla="*/ 184825 h 197863"/>
                  <a:gd name="connsiteX3" fmla="*/ 0 w 982494"/>
                  <a:gd name="connsiteY3" fmla="*/ 175097 h 19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2494" h="197863">
                    <a:moveTo>
                      <a:pt x="982494" y="9727"/>
                    </a:moveTo>
                    <a:cubicBezTo>
                      <a:pt x="776591" y="-1"/>
                      <a:pt x="570689" y="-9728"/>
                      <a:pt x="486383" y="19455"/>
                    </a:cubicBezTo>
                    <a:cubicBezTo>
                      <a:pt x="402077" y="48638"/>
                      <a:pt x="557719" y="158885"/>
                      <a:pt x="476655" y="184825"/>
                    </a:cubicBezTo>
                    <a:cubicBezTo>
                      <a:pt x="395591" y="210765"/>
                      <a:pt x="197795" y="192931"/>
                      <a:pt x="0" y="175097"/>
                    </a:cubicBezTo>
                  </a:path>
                </a:pathLst>
              </a:custGeom>
              <a:no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8227E04-C33B-47FE-919B-CF263AAB6AD7}"/>
              </a:ext>
            </a:extLst>
          </p:cNvPr>
          <p:cNvSpPr txBox="1"/>
          <p:nvPr/>
        </p:nvSpPr>
        <p:spPr>
          <a:xfrm>
            <a:off x="9497337" y="852733"/>
            <a:ext cx="70485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CSS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A5F9DD-CAF6-4E6D-8146-9D3317BCCBE9}"/>
              </a:ext>
            </a:extLst>
          </p:cNvPr>
          <p:cNvSpPr txBox="1"/>
          <p:nvPr/>
        </p:nvSpPr>
        <p:spPr>
          <a:xfrm>
            <a:off x="2316651" y="288985"/>
            <a:ext cx="29707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성격 문항 선택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-CSS,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체크 박스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4D8EB9-2925-4562-8156-626CA6406099}"/>
              </a:ext>
            </a:extLst>
          </p:cNvPr>
          <p:cNvGrpSpPr/>
          <p:nvPr/>
        </p:nvGrpSpPr>
        <p:grpSpPr>
          <a:xfrm>
            <a:off x="3676651" y="1809750"/>
            <a:ext cx="8162924" cy="4686300"/>
            <a:chOff x="3676651" y="1809750"/>
            <a:chExt cx="8162924" cy="46863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07CFE2D-A7C1-44B7-B024-88BF6B34BFBF}"/>
                </a:ext>
              </a:extLst>
            </p:cNvPr>
            <p:cNvGrpSpPr/>
            <p:nvPr/>
          </p:nvGrpSpPr>
          <p:grpSpPr>
            <a:xfrm>
              <a:off x="3676651" y="1809750"/>
              <a:ext cx="8162924" cy="4686300"/>
              <a:chOff x="2648294" y="1352383"/>
              <a:chExt cx="6503882" cy="438220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F75DDA4-D3EC-41ED-BDE7-5AECE51DC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8294" y="1352383"/>
                <a:ext cx="6503882" cy="4382202"/>
              </a:xfrm>
              <a:prstGeom prst="rect">
                <a:avLst/>
              </a:prstGeom>
              <a:ln w="22225">
                <a:solidFill>
                  <a:schemeClr val="accent4"/>
                </a:solidFill>
              </a:ln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C93C323-3000-4DB9-8DE1-2E0EC884B0BC}"/>
                  </a:ext>
                </a:extLst>
              </p:cNvPr>
              <p:cNvGrpSpPr/>
              <p:nvPr/>
            </p:nvGrpSpPr>
            <p:grpSpPr>
              <a:xfrm>
                <a:off x="6096000" y="3429000"/>
                <a:ext cx="2825955" cy="447500"/>
                <a:chOff x="8333569" y="2827590"/>
                <a:chExt cx="2825955" cy="447500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7DA15A3-8719-4ABB-BCE5-8071344073D6}"/>
                    </a:ext>
                  </a:extLst>
                </p:cNvPr>
                <p:cNvSpPr txBox="1"/>
                <p:nvPr/>
              </p:nvSpPr>
              <p:spPr>
                <a:xfrm>
                  <a:off x="9010759" y="2827590"/>
                  <a:ext cx="2148765" cy="369332"/>
                </a:xfrm>
                <a:prstGeom prst="rect">
                  <a:avLst/>
                </a:prstGeom>
                <a:solidFill>
                  <a:srgbClr val="FAFCEC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b="1" dirty="0">
                      <a:solidFill>
                        <a:schemeClr val="bg2">
                          <a:lumMod val="25000"/>
                        </a:schemeClr>
                      </a:solidFill>
                      <a:latin typeface="KoPub돋움체 Bold"/>
                      <a:ea typeface="KoPub돋움체 Bold"/>
                    </a:rPr>
                    <a:t>체크 시 엑스 표시</a:t>
                  </a:r>
                  <a:endParaRPr lang="en-US" altLang="ko-KR" b="1" dirty="0">
                    <a:solidFill>
                      <a:schemeClr val="bg2">
                        <a:lumMod val="2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735DAB4C-7D47-4E4B-893C-F3F1AAF06C17}"/>
                    </a:ext>
                  </a:extLst>
                </p:cNvPr>
                <p:cNvSpPr/>
                <p:nvPr/>
              </p:nvSpPr>
              <p:spPr>
                <a:xfrm>
                  <a:off x="8333569" y="3104262"/>
                  <a:ext cx="734594" cy="170828"/>
                </a:xfrm>
                <a:custGeom>
                  <a:avLst/>
                  <a:gdLst>
                    <a:gd name="connsiteX0" fmla="*/ 982494 w 982494"/>
                    <a:gd name="connsiteY0" fmla="*/ 9727 h 197863"/>
                    <a:gd name="connsiteX1" fmla="*/ 486383 w 982494"/>
                    <a:gd name="connsiteY1" fmla="*/ 19455 h 197863"/>
                    <a:gd name="connsiteX2" fmla="*/ 476655 w 982494"/>
                    <a:gd name="connsiteY2" fmla="*/ 184825 h 197863"/>
                    <a:gd name="connsiteX3" fmla="*/ 0 w 982494"/>
                    <a:gd name="connsiteY3" fmla="*/ 175097 h 197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2494" h="197863">
                      <a:moveTo>
                        <a:pt x="982494" y="9727"/>
                      </a:moveTo>
                      <a:cubicBezTo>
                        <a:pt x="776591" y="-1"/>
                        <a:pt x="570689" y="-9728"/>
                        <a:pt x="486383" y="19455"/>
                      </a:cubicBezTo>
                      <a:cubicBezTo>
                        <a:pt x="402077" y="48638"/>
                        <a:pt x="557719" y="158885"/>
                        <a:pt x="476655" y="184825"/>
                      </a:cubicBezTo>
                      <a:cubicBezTo>
                        <a:pt x="395591" y="210765"/>
                        <a:pt x="197795" y="192931"/>
                        <a:pt x="0" y="175097"/>
                      </a:cubicBezTo>
                    </a:path>
                  </a:pathLst>
                </a:custGeom>
                <a:noFill/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682BAAC-747F-4C99-9C0F-CAF6C161B626}"/>
                </a:ext>
              </a:extLst>
            </p:cNvPr>
            <p:cNvSpPr txBox="1"/>
            <p:nvPr/>
          </p:nvSpPr>
          <p:spPr>
            <a:xfrm>
              <a:off x="10999299" y="1908015"/>
              <a:ext cx="704850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8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710797" y="6597848"/>
            <a:ext cx="2779930" cy="22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>
                <a:latin typeface="KoPub돋움체 Light"/>
                <a:ea typeface="KoPub돋움체 Light"/>
              </a:rPr>
              <a:t>Copyright </a:t>
            </a:r>
            <a:r>
              <a:rPr lang="ko-KR" altLang="en-US" sz="900">
                <a:latin typeface="KoPub돋움체 Light"/>
                <a:ea typeface="KoPub돋움체 Light"/>
              </a:rPr>
              <a:t>ⓒ </a:t>
            </a:r>
            <a:r>
              <a:rPr lang="en-US" altLang="ko-KR" sz="900">
                <a:latin typeface="KoPub돋움체 Light"/>
                <a:ea typeface="KoPub돋움체 Light"/>
              </a:rPr>
              <a:t>Slug. All right reserved. </a:t>
            </a:r>
            <a:endParaRPr lang="ko-KR" altLang="en-US" sz="900">
              <a:latin typeface="KoPub돋움체 Light"/>
              <a:ea typeface="KoPub돋움체 Light"/>
            </a:endParaRPr>
          </a:p>
        </p:txBody>
      </p:sp>
      <p:sp>
        <p:nvSpPr>
          <p:cNvPr id="114" name="TextBox 8"/>
          <p:cNvSpPr txBox="1"/>
          <p:nvPr/>
        </p:nvSpPr>
        <p:spPr>
          <a:xfrm>
            <a:off x="504825" y="90398"/>
            <a:ext cx="962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INDEX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15" name="사각형: 둥근 모서리 13"/>
          <p:cNvSpPr/>
          <p:nvPr/>
        </p:nvSpPr>
        <p:spPr>
          <a:xfrm>
            <a:off x="190800" y="908175"/>
            <a:ext cx="1461600" cy="432000"/>
          </a:xfrm>
          <a:prstGeom prst="roundRect">
            <a:avLst>
              <a:gd name="adj" fmla="val 16667"/>
            </a:avLst>
          </a:prstGeom>
          <a:solidFill>
            <a:srgbClr val="DF0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1100" dirty="0">
                <a:latin typeface="KoPub돋움체 Bold"/>
                <a:ea typeface="KoPub돋움체 Bold"/>
              </a:rPr>
              <a:t>CONTENTS</a:t>
            </a:r>
            <a:endParaRPr lang="ko-KR" altLang="en-US" sz="1100" dirty="0">
              <a:latin typeface="KoPub돋움체 Bold"/>
              <a:ea typeface="KoPub돋움체 Bold"/>
            </a:endParaRPr>
          </a:p>
        </p:txBody>
      </p:sp>
      <p:cxnSp>
        <p:nvCxnSpPr>
          <p:cNvPr id="116" name="직선 연결선 26"/>
          <p:cNvCxnSpPr/>
          <p:nvPr/>
        </p:nvCxnSpPr>
        <p:spPr>
          <a:xfrm>
            <a:off x="191785" y="1419382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C9DE54-13B5-400F-9EB8-E155EC66617E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A316E8E-2F82-4569-87FC-048EEBED16C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C975B99-36A6-417D-A505-6E97C390E959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>
                <a:gd name="adj" fmla="val 16667"/>
              </a:avLst>
            </a:prstGeom>
            <a:solidFill>
              <a:srgbClr val="F1A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0DD8AD3-B391-4106-A770-CE1619187285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>
                <a:gd name="adj" fmla="val 16667"/>
              </a:avLst>
            </a:prstGeom>
            <a:solidFill>
              <a:srgbClr val="ACD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D1EE62-B82E-496A-AB2C-12326B4AE06F}"/>
              </a:ext>
            </a:extLst>
          </p:cNvPr>
          <p:cNvGrpSpPr/>
          <p:nvPr/>
        </p:nvGrpSpPr>
        <p:grpSpPr>
          <a:xfrm>
            <a:off x="176545" y="1657477"/>
            <a:ext cx="1600626" cy="1860793"/>
            <a:chOff x="176545" y="1657477"/>
            <a:chExt cx="1600626" cy="186079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D4F2EF-7BA4-4178-9011-C9BDC46CEB76}"/>
                </a:ext>
              </a:extLst>
            </p:cNvPr>
            <p:cNvGrpSpPr/>
            <p:nvPr/>
          </p:nvGrpSpPr>
          <p:grpSpPr>
            <a:xfrm>
              <a:off x="176545" y="1657477"/>
              <a:ext cx="1600626" cy="1477890"/>
              <a:chOff x="176545" y="1657477"/>
              <a:chExt cx="1600626" cy="14778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E7AFBF3A-5286-4FF3-AD73-7131F5D78C64}"/>
                  </a:ext>
                </a:extLst>
              </p:cNvPr>
              <p:cNvGrpSpPr/>
              <p:nvPr/>
            </p:nvGrpSpPr>
            <p:grpSpPr>
              <a:xfrm>
                <a:off x="176545" y="1657477"/>
                <a:ext cx="1463043" cy="307777"/>
                <a:chOff x="176545" y="1657477"/>
                <a:chExt cx="1463043" cy="307777"/>
              </a:xfrm>
            </p:grpSpPr>
            <p:sp>
              <p:nvSpPr>
                <p:cNvPr id="62" name="사각형: 둥근 모서리 34">
                  <a:extLst>
                    <a:ext uri="{FF2B5EF4-FFF2-40B4-BE49-F238E27FC236}">
                      <a16:creationId xmlns:a16="http://schemas.microsoft.com/office/drawing/2014/main" id="{6EDDD2A8-B824-433A-B418-2947BDA1A0C4}"/>
                    </a:ext>
                  </a:extLst>
                </p:cNvPr>
                <p:cNvSpPr/>
                <p:nvPr/>
              </p:nvSpPr>
              <p:spPr>
                <a:xfrm>
                  <a:off x="176545" y="1673700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(1)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3" name="TextBox 38">
                  <a:extLst>
                    <a:ext uri="{FF2B5EF4-FFF2-40B4-BE49-F238E27FC236}">
                      <a16:creationId xmlns:a16="http://schemas.microsoft.com/office/drawing/2014/main" id="{43EE499D-0448-44A4-B4BC-645807579BA2}"/>
                    </a:ext>
                  </a:extLst>
                </p:cNvPr>
                <p:cNvSpPr txBox="1"/>
                <p:nvPr/>
              </p:nvSpPr>
              <p:spPr>
                <a:xfrm>
                  <a:off x="653748" y="1657477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Why?</a:t>
                  </a: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AD7D350-AC97-4B33-A345-9811F6B9C3F8}"/>
                  </a:ext>
                </a:extLst>
              </p:cNvPr>
              <p:cNvGrpSpPr/>
              <p:nvPr/>
            </p:nvGrpSpPr>
            <p:grpSpPr>
              <a:xfrm>
                <a:off x="176545" y="2046542"/>
                <a:ext cx="1463043" cy="307777"/>
                <a:chOff x="176545" y="2046542"/>
                <a:chExt cx="1463043" cy="307777"/>
              </a:xfrm>
            </p:grpSpPr>
            <p:sp>
              <p:nvSpPr>
                <p:cNvPr id="60" name="사각형: 둥근 모서리 35">
                  <a:extLst>
                    <a:ext uri="{FF2B5EF4-FFF2-40B4-BE49-F238E27FC236}">
                      <a16:creationId xmlns:a16="http://schemas.microsoft.com/office/drawing/2014/main" id="{6C541B8B-156F-4F81-B434-48B57127F50C}"/>
                    </a:ext>
                  </a:extLst>
                </p:cNvPr>
                <p:cNvSpPr/>
                <p:nvPr/>
              </p:nvSpPr>
              <p:spPr>
                <a:xfrm>
                  <a:off x="176545" y="2064224"/>
                  <a:ext cx="335283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(2)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61" name="TextBox 39">
                  <a:extLst>
                    <a:ext uri="{FF2B5EF4-FFF2-40B4-BE49-F238E27FC236}">
                      <a16:creationId xmlns:a16="http://schemas.microsoft.com/office/drawing/2014/main" id="{616544E8-BED8-45A2-9B6C-43ED57DF44B7}"/>
                    </a:ext>
                  </a:extLst>
                </p:cNvPr>
                <p:cNvSpPr txBox="1"/>
                <p:nvPr/>
              </p:nvSpPr>
              <p:spPr>
                <a:xfrm>
                  <a:off x="653748" y="2046542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What?</a:t>
                  </a: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1F060CBC-668D-43AD-8FF3-BD015CF6B6D0}"/>
                  </a:ext>
                </a:extLst>
              </p:cNvPr>
              <p:cNvGrpSpPr/>
              <p:nvPr/>
            </p:nvGrpSpPr>
            <p:grpSpPr>
              <a:xfrm>
                <a:off x="176545" y="2437066"/>
                <a:ext cx="1463043" cy="307777"/>
                <a:chOff x="176545" y="2437066"/>
                <a:chExt cx="1463043" cy="307777"/>
              </a:xfrm>
            </p:grpSpPr>
            <p:sp>
              <p:nvSpPr>
                <p:cNvPr id="58" name="사각형: 둥근 모서리 36">
                  <a:extLst>
                    <a:ext uri="{FF2B5EF4-FFF2-40B4-BE49-F238E27FC236}">
                      <a16:creationId xmlns:a16="http://schemas.microsoft.com/office/drawing/2014/main" id="{4DDDB7B7-300D-429A-8FC1-11227B0A931E}"/>
                    </a:ext>
                  </a:extLst>
                </p:cNvPr>
                <p:cNvSpPr/>
                <p:nvPr/>
              </p:nvSpPr>
              <p:spPr>
                <a:xfrm>
                  <a:off x="176545" y="2454748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190A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>
                      <a:latin typeface="KoPub돋움체 Bold"/>
                      <a:ea typeface="KoPub돋움체 Bold"/>
                    </a:rPr>
                    <a:t>(3)</a:t>
                  </a:r>
                  <a:endParaRPr lang="ko-KR" altLang="en-US" sz="110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9" name="TextBox 40">
                  <a:extLst>
                    <a:ext uri="{FF2B5EF4-FFF2-40B4-BE49-F238E27FC236}">
                      <a16:creationId xmlns:a16="http://schemas.microsoft.com/office/drawing/2014/main" id="{9A721F00-EF9C-498E-8E17-BC467521B724}"/>
                    </a:ext>
                  </a:extLst>
                </p:cNvPr>
                <p:cNvSpPr txBox="1"/>
                <p:nvPr/>
              </p:nvSpPr>
              <p:spPr>
                <a:xfrm>
                  <a:off x="653748" y="2437066"/>
                  <a:ext cx="98584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190A49"/>
                      </a:solidFill>
                      <a:latin typeface="KoPub돋움체 Bold"/>
                      <a:ea typeface="KoPub돋움체 Bold"/>
                    </a:rPr>
                    <a:t>How?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7DDBB47-86E0-4C1F-8845-448576C469F4}"/>
                  </a:ext>
                </a:extLst>
              </p:cNvPr>
              <p:cNvGrpSpPr/>
              <p:nvPr/>
            </p:nvGrpSpPr>
            <p:grpSpPr>
              <a:xfrm>
                <a:off x="176545" y="2827590"/>
                <a:ext cx="1600626" cy="307777"/>
                <a:chOff x="176545" y="2827590"/>
                <a:chExt cx="1600626" cy="307777"/>
              </a:xfrm>
            </p:grpSpPr>
            <p:sp>
              <p:nvSpPr>
                <p:cNvPr id="56" name="사각형: 둥근 모서리 37">
                  <a:extLst>
                    <a:ext uri="{FF2B5EF4-FFF2-40B4-BE49-F238E27FC236}">
                      <a16:creationId xmlns:a16="http://schemas.microsoft.com/office/drawing/2014/main" id="{BE4A4AD3-0393-4E87-9938-A89601B0EDB1}"/>
                    </a:ext>
                  </a:extLst>
                </p:cNvPr>
                <p:cNvSpPr/>
                <p:nvPr/>
              </p:nvSpPr>
              <p:spPr>
                <a:xfrm>
                  <a:off x="176545" y="2845272"/>
                  <a:ext cx="335284" cy="2724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E8E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100" dirty="0">
                      <a:latin typeface="KoPub돋움체 Bold"/>
                      <a:ea typeface="KoPub돋움체 Bold"/>
                    </a:rPr>
                    <a:t>(4)</a:t>
                  </a:r>
                  <a:endParaRPr lang="ko-KR" altLang="en-US" sz="1100" dirty="0"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57" name="TextBox 41">
                  <a:extLst>
                    <a:ext uri="{FF2B5EF4-FFF2-40B4-BE49-F238E27FC236}">
                      <a16:creationId xmlns:a16="http://schemas.microsoft.com/office/drawing/2014/main" id="{D9C4D59E-79F2-4216-B668-B2EB589BD984}"/>
                    </a:ext>
                  </a:extLst>
                </p:cNvPr>
                <p:cNvSpPr txBox="1"/>
                <p:nvPr/>
              </p:nvSpPr>
              <p:spPr>
                <a:xfrm>
                  <a:off x="653748" y="2827590"/>
                  <a:ext cx="112342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 dirty="0">
                      <a:solidFill>
                        <a:srgbClr val="8E8E8E"/>
                      </a:solidFill>
                      <a:latin typeface="KoPub돋움체 Bold"/>
                      <a:ea typeface="KoPub돋움체 Bold"/>
                    </a:rPr>
                    <a:t>Etc.</a:t>
                  </a:r>
                </a:p>
              </p:txBody>
            </p:sp>
          </p:grpSp>
        </p:grpSp>
        <p:sp>
          <p:nvSpPr>
            <p:cNvPr id="46" name="사각형: 둥근 모서리 37">
              <a:extLst>
                <a:ext uri="{FF2B5EF4-FFF2-40B4-BE49-F238E27FC236}">
                  <a16:creationId xmlns:a16="http://schemas.microsoft.com/office/drawing/2014/main" id="{1836F1E6-B82D-4B1D-A455-5B352C3E4347}"/>
                </a:ext>
              </a:extLst>
            </p:cNvPr>
            <p:cNvSpPr/>
            <p:nvPr/>
          </p:nvSpPr>
          <p:spPr>
            <a:xfrm>
              <a:off x="181989" y="3230319"/>
              <a:ext cx="335284" cy="272415"/>
            </a:xfrm>
            <a:prstGeom prst="roundRect">
              <a:avLst>
                <a:gd name="adj" fmla="val 16667"/>
              </a:avLst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latin typeface="KoPub돋움체 Bold"/>
                  <a:ea typeface="KoPub돋움체 Bold"/>
                </a:rPr>
                <a:t>(5)</a:t>
              </a:r>
              <a:endParaRPr lang="ko-KR" altLang="en-US" sz="1100" dirty="0">
                <a:latin typeface="KoPub돋움체 Bold"/>
                <a:ea typeface="KoPub돋움체 Bold"/>
              </a:endParaRPr>
            </a:p>
          </p:txBody>
        </p:sp>
        <p:sp>
          <p:nvSpPr>
            <p:cNvPr id="47" name="TextBox 41">
              <a:extLst>
                <a:ext uri="{FF2B5EF4-FFF2-40B4-BE49-F238E27FC236}">
                  <a16:creationId xmlns:a16="http://schemas.microsoft.com/office/drawing/2014/main" id="{C0978BD0-1C5D-4EF2-BD9A-02A844AAA859}"/>
                </a:ext>
              </a:extLst>
            </p:cNvPr>
            <p:cNvSpPr txBox="1"/>
            <p:nvPr/>
          </p:nvSpPr>
          <p:spPr>
            <a:xfrm>
              <a:off x="653748" y="3210493"/>
              <a:ext cx="1123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8E8E8E"/>
                  </a:solidFill>
                  <a:latin typeface="KoPub돋움체 Bold"/>
                  <a:ea typeface="KoPub돋움체 Bold"/>
                </a:rPr>
                <a:t>Who?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CE39017-73A6-466C-AC2D-ABDB3BBF4918}"/>
              </a:ext>
            </a:extLst>
          </p:cNvPr>
          <p:cNvSpPr txBox="1"/>
          <p:nvPr/>
        </p:nvSpPr>
        <p:spPr>
          <a:xfrm>
            <a:off x="2316651" y="288985"/>
            <a:ext cx="29707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성격 문항 선택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-CSS,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체크 박스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0CDAD4-7A05-4575-88A3-AAEDC09BC0E5}"/>
              </a:ext>
            </a:extLst>
          </p:cNvPr>
          <p:cNvGrpSpPr/>
          <p:nvPr/>
        </p:nvGrpSpPr>
        <p:grpSpPr>
          <a:xfrm>
            <a:off x="2293336" y="908175"/>
            <a:ext cx="7431690" cy="3977388"/>
            <a:chOff x="2293336" y="908175"/>
            <a:chExt cx="7431690" cy="397738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D2F071-0F43-405B-9700-EF3B5A17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336" y="908175"/>
              <a:ext cx="7431690" cy="3977388"/>
            </a:xfrm>
            <a:prstGeom prst="rect">
              <a:avLst/>
            </a:prstGeom>
            <a:ln w="22225">
              <a:solidFill>
                <a:schemeClr val="accent2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840D501-93C9-42C8-BC40-D0DDEA9A0E71}"/>
                </a:ext>
              </a:extLst>
            </p:cNvPr>
            <p:cNvSpPr txBox="1"/>
            <p:nvPr/>
          </p:nvSpPr>
          <p:spPr>
            <a:xfrm>
              <a:off x="8875224" y="1004990"/>
              <a:ext cx="704850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JS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5D976B-6F34-49DC-9561-88EA8C26D70D}"/>
              </a:ext>
            </a:extLst>
          </p:cNvPr>
          <p:cNvGrpSpPr/>
          <p:nvPr/>
        </p:nvGrpSpPr>
        <p:grpSpPr>
          <a:xfrm>
            <a:off x="3694836" y="2209800"/>
            <a:ext cx="8262102" cy="3832199"/>
            <a:chOff x="3694836" y="2209800"/>
            <a:chExt cx="8262102" cy="38321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1234BF-4F08-4E83-B07E-D96F57A36D2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836" y="2209800"/>
              <a:ext cx="8262102" cy="3832199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382F3B-4965-46E6-9D95-3E1327D88064}"/>
                </a:ext>
              </a:extLst>
            </p:cNvPr>
            <p:cNvSpPr txBox="1"/>
            <p:nvPr/>
          </p:nvSpPr>
          <p:spPr>
            <a:xfrm>
              <a:off x="11126526" y="2270082"/>
              <a:ext cx="704850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KoPub돋움체 Bold"/>
                  <a:ea typeface="KoPub돋움체 Bold"/>
                </a:rPr>
                <a:t>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65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1106</Words>
  <Application>Microsoft Office PowerPoint</Application>
  <PresentationFormat>와이드스크린</PresentationFormat>
  <Paragraphs>364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KoPub돋움체 Light</vt:lpstr>
      <vt:lpstr>210 M고딕 100</vt:lpstr>
      <vt:lpstr>맑은 고딕</vt:lpstr>
      <vt:lpstr>Arial</vt:lpstr>
      <vt:lpstr>KoPubWorld돋움체 Medium</vt:lpstr>
      <vt:lpstr>KoPub돋움체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지희 성</cp:lastModifiedBy>
  <cp:revision>197</cp:revision>
  <dcterms:created xsi:type="dcterms:W3CDTF">2018-06-08T01:41:40Z</dcterms:created>
  <dcterms:modified xsi:type="dcterms:W3CDTF">2019-06-09T15:26:37Z</dcterms:modified>
  <cp:version>0906.0100.01</cp:version>
</cp:coreProperties>
</file>